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6"/>
  </p:notesMasterIdLst>
  <p:sldIdLst>
    <p:sldId id="256" r:id="rId2"/>
    <p:sldId id="258" r:id="rId3"/>
    <p:sldId id="257" r:id="rId4"/>
    <p:sldId id="304" r:id="rId5"/>
    <p:sldId id="305" r:id="rId6"/>
    <p:sldId id="306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</p:sldIdLst>
  <p:sldSz cx="9144000" cy="5143500" type="screen16x9"/>
  <p:notesSz cx="6858000" cy="9144000"/>
  <p:embeddedFontLst>
    <p:embeddedFont>
      <p:font typeface="Abel" panose="020B0604020202020204" charset="0"/>
      <p:regular r:id="rId17"/>
    </p:embeddedFont>
    <p:embeddedFont>
      <p:font typeface="Book Antiqua" panose="02040602050305030304" pitchFamily="18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Fredoka One" panose="020B0604020202020204" charset="0"/>
      <p:regular r:id="rId26"/>
    </p:embeddedFont>
    <p:embeddedFont>
      <p:font typeface="Red Hat Text" panose="020B0604020202020204" charset="0"/>
      <p:regular r:id="rId27"/>
      <p:bold r:id="rId28"/>
      <p:italic r:id="rId29"/>
      <p:boldItalic r:id="rId30"/>
    </p:embeddedFont>
    <p:embeddedFont>
      <p:font typeface="Roboto Condensed Light" panose="02000000000000000000" pitchFamily="2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55023E-2D4D-472E-AA38-278126D69962}">
  <a:tblStyle styleId="{5E55023E-2D4D-472E-AA38-278126D699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d17d0991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d17d0991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d78fce7836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d78fce7836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7833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d78fce7836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d78fce7836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460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d78fce7836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d78fce7836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955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d78fce7836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d78fce7836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68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d78fce7836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d78fce7836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d78fce7836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d78fce7836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d78fce7836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d78fce7836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289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d78fce7836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d78fce7836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141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d78fce7836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d78fce7836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885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d78fce7836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d78fce7836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04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d78fce7836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d78fce7836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18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d78fce7836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d78fce7836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064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86777" y="3072548"/>
            <a:ext cx="588125" cy="1530597"/>
            <a:chOff x="3457750" y="2714825"/>
            <a:chExt cx="373650" cy="972425"/>
          </a:xfrm>
        </p:grpSpPr>
        <p:sp>
          <p:nvSpPr>
            <p:cNvPr id="10" name="Google Shape;10;p2"/>
            <p:cNvSpPr/>
            <p:nvPr/>
          </p:nvSpPr>
          <p:spPr>
            <a:xfrm>
              <a:off x="3498875" y="2893625"/>
              <a:ext cx="25" cy="784800"/>
            </a:xfrm>
            <a:custGeom>
              <a:avLst/>
              <a:gdLst/>
              <a:ahLst/>
              <a:cxnLst/>
              <a:rect l="l" t="t" r="r" b="b"/>
              <a:pathLst>
                <a:path w="1" h="31392" fill="none" extrusionOk="0">
                  <a:moveTo>
                    <a:pt x="0" y="0"/>
                  </a:moveTo>
                  <a:lnTo>
                    <a:pt x="0" y="31391"/>
                  </a:lnTo>
                </a:path>
              </a:pathLst>
            </a:custGeom>
            <a:noFill/>
            <a:ln w="19050" cap="flat" cmpd="sng">
              <a:solidFill>
                <a:srgbClr val="BEBDFB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549650" y="3159075"/>
              <a:ext cx="92450" cy="528175"/>
            </a:xfrm>
            <a:custGeom>
              <a:avLst/>
              <a:gdLst/>
              <a:ahLst/>
              <a:cxnLst/>
              <a:rect l="l" t="t" r="r" b="b"/>
              <a:pathLst>
                <a:path w="3698" h="21127" fill="none" extrusionOk="0">
                  <a:moveTo>
                    <a:pt x="3698" y="0"/>
                  </a:moveTo>
                  <a:lnTo>
                    <a:pt x="3698" y="0"/>
                  </a:lnTo>
                  <a:cubicBezTo>
                    <a:pt x="1325" y="2363"/>
                    <a:pt x="0" y="5585"/>
                    <a:pt x="0" y="8930"/>
                  </a:cubicBezTo>
                  <a:lnTo>
                    <a:pt x="0" y="21126"/>
                  </a:lnTo>
                </a:path>
              </a:pathLst>
            </a:custGeom>
            <a:noFill/>
            <a:ln w="19050" cap="flat" cmpd="sng">
              <a:solidFill>
                <a:srgbClr val="BEBDFB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457750" y="2714825"/>
              <a:ext cx="81975" cy="288925"/>
            </a:xfrm>
            <a:custGeom>
              <a:avLst/>
              <a:gdLst/>
              <a:ahLst/>
              <a:cxnLst/>
              <a:rect l="l" t="t" r="r" b="b"/>
              <a:pathLst>
                <a:path w="3279" h="11557" extrusionOk="0">
                  <a:moveTo>
                    <a:pt x="1645" y="0"/>
                  </a:moveTo>
                  <a:cubicBezTo>
                    <a:pt x="740" y="0"/>
                    <a:pt x="1" y="729"/>
                    <a:pt x="1" y="1645"/>
                  </a:cubicBezTo>
                  <a:lnTo>
                    <a:pt x="1" y="9923"/>
                  </a:lnTo>
                  <a:cubicBezTo>
                    <a:pt x="1" y="10828"/>
                    <a:pt x="740" y="11556"/>
                    <a:pt x="1645" y="11556"/>
                  </a:cubicBezTo>
                  <a:cubicBezTo>
                    <a:pt x="2550" y="11556"/>
                    <a:pt x="3279" y="10828"/>
                    <a:pt x="3279" y="9923"/>
                  </a:cubicBezTo>
                  <a:lnTo>
                    <a:pt x="3279" y="1645"/>
                  </a:lnTo>
                  <a:cubicBezTo>
                    <a:pt x="3279" y="729"/>
                    <a:pt x="2550" y="0"/>
                    <a:pt x="1645" y="0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94625" y="2974875"/>
              <a:ext cx="236775" cy="228525"/>
            </a:xfrm>
            <a:custGeom>
              <a:avLst/>
              <a:gdLst/>
              <a:ahLst/>
              <a:cxnLst/>
              <a:rect l="l" t="t" r="r" b="b"/>
              <a:pathLst>
                <a:path w="9471" h="9141" extrusionOk="0">
                  <a:moveTo>
                    <a:pt x="7660" y="1"/>
                  </a:moveTo>
                  <a:cubicBezTo>
                    <a:pt x="7241" y="1"/>
                    <a:pt x="6821" y="161"/>
                    <a:pt x="6501" y="481"/>
                  </a:cubicBezTo>
                  <a:lnTo>
                    <a:pt x="651" y="6342"/>
                  </a:lnTo>
                  <a:cubicBezTo>
                    <a:pt x="0" y="6982"/>
                    <a:pt x="0" y="8020"/>
                    <a:pt x="651" y="8660"/>
                  </a:cubicBezTo>
                  <a:cubicBezTo>
                    <a:pt x="972" y="8980"/>
                    <a:pt x="1391" y="9140"/>
                    <a:pt x="1810" y="9140"/>
                  </a:cubicBezTo>
                  <a:cubicBezTo>
                    <a:pt x="2230" y="9140"/>
                    <a:pt x="2649" y="8980"/>
                    <a:pt x="2969" y="8660"/>
                  </a:cubicBezTo>
                  <a:lnTo>
                    <a:pt x="8819" y="2810"/>
                  </a:lnTo>
                  <a:cubicBezTo>
                    <a:pt x="9470" y="2159"/>
                    <a:pt x="9470" y="1121"/>
                    <a:pt x="8819" y="481"/>
                  </a:cubicBezTo>
                  <a:cubicBezTo>
                    <a:pt x="8499" y="161"/>
                    <a:pt x="8080" y="1"/>
                    <a:pt x="7660" y="1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-5400000">
            <a:off x="1653478" y="384068"/>
            <a:ext cx="1651070" cy="1651662"/>
            <a:chOff x="1425475" y="2707650"/>
            <a:chExt cx="766300" cy="766575"/>
          </a:xfrm>
        </p:grpSpPr>
        <p:sp>
          <p:nvSpPr>
            <p:cNvPr id="15" name="Google Shape;15;p2"/>
            <p:cNvSpPr/>
            <p:nvPr/>
          </p:nvSpPr>
          <p:spPr>
            <a:xfrm>
              <a:off x="1471275" y="2753725"/>
              <a:ext cx="541150" cy="541125"/>
            </a:xfrm>
            <a:custGeom>
              <a:avLst/>
              <a:gdLst/>
              <a:ahLst/>
              <a:cxnLst/>
              <a:rect l="l" t="t" r="r" b="b"/>
              <a:pathLst>
                <a:path w="21646" h="21645" extrusionOk="0">
                  <a:moveTo>
                    <a:pt x="20784" y="0"/>
                  </a:moveTo>
                  <a:lnTo>
                    <a:pt x="1" y="20773"/>
                  </a:lnTo>
                  <a:cubicBezTo>
                    <a:pt x="155" y="21071"/>
                    <a:pt x="321" y="21358"/>
                    <a:pt x="508" y="21645"/>
                  </a:cubicBezTo>
                  <a:lnTo>
                    <a:pt x="21645" y="497"/>
                  </a:lnTo>
                  <a:cubicBezTo>
                    <a:pt x="21369" y="320"/>
                    <a:pt x="21071" y="155"/>
                    <a:pt x="20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99425" y="2781875"/>
              <a:ext cx="554925" cy="554925"/>
            </a:xfrm>
            <a:custGeom>
              <a:avLst/>
              <a:gdLst/>
              <a:ahLst/>
              <a:cxnLst/>
              <a:rect l="l" t="t" r="r" b="b"/>
              <a:pathLst>
                <a:path w="22197" h="22197" extrusionOk="0">
                  <a:moveTo>
                    <a:pt x="21435" y="0"/>
                  </a:moveTo>
                  <a:lnTo>
                    <a:pt x="0" y="21424"/>
                  </a:lnTo>
                  <a:cubicBezTo>
                    <a:pt x="188" y="21689"/>
                    <a:pt x="398" y="21943"/>
                    <a:pt x="608" y="22197"/>
                  </a:cubicBezTo>
                  <a:lnTo>
                    <a:pt x="22197" y="596"/>
                  </a:lnTo>
                  <a:cubicBezTo>
                    <a:pt x="21954" y="387"/>
                    <a:pt x="21700" y="188"/>
                    <a:pt x="21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532525" y="2814975"/>
              <a:ext cx="559075" cy="558800"/>
            </a:xfrm>
            <a:custGeom>
              <a:avLst/>
              <a:gdLst/>
              <a:ahLst/>
              <a:cxnLst/>
              <a:rect l="l" t="t" r="r" b="b"/>
              <a:pathLst>
                <a:path w="22363" h="22352" extrusionOk="0">
                  <a:moveTo>
                    <a:pt x="21679" y="1"/>
                  </a:moveTo>
                  <a:lnTo>
                    <a:pt x="1" y="21678"/>
                  </a:lnTo>
                  <a:cubicBezTo>
                    <a:pt x="67" y="21745"/>
                    <a:pt x="133" y="21811"/>
                    <a:pt x="200" y="21877"/>
                  </a:cubicBezTo>
                  <a:cubicBezTo>
                    <a:pt x="365" y="22043"/>
                    <a:pt x="531" y="22197"/>
                    <a:pt x="696" y="22352"/>
                  </a:cubicBezTo>
                  <a:lnTo>
                    <a:pt x="22363" y="696"/>
                  </a:lnTo>
                  <a:cubicBezTo>
                    <a:pt x="22208" y="531"/>
                    <a:pt x="22043" y="354"/>
                    <a:pt x="21877" y="199"/>
                  </a:cubicBezTo>
                  <a:cubicBezTo>
                    <a:pt x="21811" y="133"/>
                    <a:pt x="21745" y="67"/>
                    <a:pt x="21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570625" y="2853050"/>
              <a:ext cx="553000" cy="553025"/>
            </a:xfrm>
            <a:custGeom>
              <a:avLst/>
              <a:gdLst/>
              <a:ahLst/>
              <a:cxnLst/>
              <a:rect l="l" t="t" r="r" b="b"/>
              <a:pathLst>
                <a:path w="22120" h="22121" extrusionOk="0">
                  <a:moveTo>
                    <a:pt x="21534" y="1"/>
                  </a:moveTo>
                  <a:lnTo>
                    <a:pt x="0" y="21535"/>
                  </a:lnTo>
                  <a:cubicBezTo>
                    <a:pt x="265" y="21745"/>
                    <a:pt x="519" y="21932"/>
                    <a:pt x="784" y="22120"/>
                  </a:cubicBezTo>
                  <a:lnTo>
                    <a:pt x="22119" y="785"/>
                  </a:lnTo>
                  <a:cubicBezTo>
                    <a:pt x="21943" y="520"/>
                    <a:pt x="21744" y="255"/>
                    <a:pt x="21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432650" y="2715100"/>
              <a:ext cx="479050" cy="479050"/>
            </a:xfrm>
            <a:custGeom>
              <a:avLst/>
              <a:gdLst/>
              <a:ahLst/>
              <a:cxnLst/>
              <a:rect l="l" t="t" r="r" b="b"/>
              <a:pathLst>
                <a:path w="19162" h="19162" extrusionOk="0">
                  <a:moveTo>
                    <a:pt x="18058" y="0"/>
                  </a:moveTo>
                  <a:lnTo>
                    <a:pt x="0" y="18058"/>
                  </a:lnTo>
                  <a:cubicBezTo>
                    <a:pt x="78" y="18433"/>
                    <a:pt x="166" y="18797"/>
                    <a:pt x="265" y="19161"/>
                  </a:cubicBezTo>
                  <a:lnTo>
                    <a:pt x="19161" y="265"/>
                  </a:lnTo>
                  <a:cubicBezTo>
                    <a:pt x="18797" y="166"/>
                    <a:pt x="18433" y="77"/>
                    <a:pt x="18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48650" y="2731100"/>
              <a:ext cx="516575" cy="516300"/>
            </a:xfrm>
            <a:custGeom>
              <a:avLst/>
              <a:gdLst/>
              <a:ahLst/>
              <a:cxnLst/>
              <a:rect l="l" t="t" r="r" b="b"/>
              <a:pathLst>
                <a:path w="20663" h="20652" extrusionOk="0">
                  <a:moveTo>
                    <a:pt x="19691" y="0"/>
                  </a:moveTo>
                  <a:lnTo>
                    <a:pt x="1" y="19680"/>
                  </a:lnTo>
                  <a:cubicBezTo>
                    <a:pt x="122" y="20011"/>
                    <a:pt x="254" y="20331"/>
                    <a:pt x="398" y="20651"/>
                  </a:cubicBezTo>
                  <a:lnTo>
                    <a:pt x="20663" y="398"/>
                  </a:lnTo>
                  <a:cubicBezTo>
                    <a:pt x="20343" y="254"/>
                    <a:pt x="20012" y="122"/>
                    <a:pt x="19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425475" y="2707650"/>
              <a:ext cx="425525" cy="425775"/>
            </a:xfrm>
            <a:custGeom>
              <a:avLst/>
              <a:gdLst/>
              <a:ahLst/>
              <a:cxnLst/>
              <a:rect l="l" t="t" r="r" b="b"/>
              <a:pathLst>
                <a:path w="17021" h="17031" extrusionOk="0">
                  <a:moveTo>
                    <a:pt x="15740" y="0"/>
                  </a:moveTo>
                  <a:lnTo>
                    <a:pt x="0" y="15751"/>
                  </a:lnTo>
                  <a:cubicBezTo>
                    <a:pt x="11" y="16181"/>
                    <a:pt x="34" y="16601"/>
                    <a:pt x="89" y="17031"/>
                  </a:cubicBezTo>
                  <a:lnTo>
                    <a:pt x="17020" y="88"/>
                  </a:lnTo>
                  <a:cubicBezTo>
                    <a:pt x="16601" y="44"/>
                    <a:pt x="16170" y="11"/>
                    <a:pt x="157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62225" y="2944400"/>
              <a:ext cx="509950" cy="510225"/>
            </a:xfrm>
            <a:custGeom>
              <a:avLst/>
              <a:gdLst/>
              <a:ahLst/>
              <a:cxnLst/>
              <a:rect l="l" t="t" r="r" b="b"/>
              <a:pathLst>
                <a:path w="20398" h="20409" extrusionOk="0">
                  <a:moveTo>
                    <a:pt x="20023" y="0"/>
                  </a:moveTo>
                  <a:lnTo>
                    <a:pt x="1" y="20033"/>
                  </a:lnTo>
                  <a:cubicBezTo>
                    <a:pt x="321" y="20166"/>
                    <a:pt x="663" y="20287"/>
                    <a:pt x="994" y="20409"/>
                  </a:cubicBezTo>
                  <a:lnTo>
                    <a:pt x="20398" y="1005"/>
                  </a:lnTo>
                  <a:cubicBezTo>
                    <a:pt x="20288" y="663"/>
                    <a:pt x="20166" y="331"/>
                    <a:pt x="20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950575" y="3233025"/>
              <a:ext cx="214150" cy="213875"/>
            </a:xfrm>
            <a:custGeom>
              <a:avLst/>
              <a:gdLst/>
              <a:ahLst/>
              <a:cxnLst/>
              <a:rect l="l" t="t" r="r" b="b"/>
              <a:pathLst>
                <a:path w="8566" h="8555" extrusionOk="0">
                  <a:moveTo>
                    <a:pt x="8566" y="1"/>
                  </a:moveTo>
                  <a:lnTo>
                    <a:pt x="1" y="8555"/>
                  </a:lnTo>
                  <a:cubicBezTo>
                    <a:pt x="1016" y="8157"/>
                    <a:pt x="1999" y="7638"/>
                    <a:pt x="2926" y="7009"/>
                  </a:cubicBezTo>
                  <a:lnTo>
                    <a:pt x="7010" y="2914"/>
                  </a:lnTo>
                  <a:cubicBezTo>
                    <a:pt x="7639" y="1987"/>
                    <a:pt x="8157" y="1016"/>
                    <a:pt x="85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26300" y="2708750"/>
              <a:ext cx="353500" cy="353225"/>
            </a:xfrm>
            <a:custGeom>
              <a:avLst/>
              <a:gdLst/>
              <a:ahLst/>
              <a:cxnLst/>
              <a:rect l="l" t="t" r="r" b="b"/>
              <a:pathLst>
                <a:path w="14140" h="14129" extrusionOk="0">
                  <a:moveTo>
                    <a:pt x="14140" y="0"/>
                  </a:moveTo>
                  <a:lnTo>
                    <a:pt x="14140" y="0"/>
                  </a:lnTo>
                  <a:cubicBezTo>
                    <a:pt x="13610" y="33"/>
                    <a:pt x="13091" y="100"/>
                    <a:pt x="12572" y="199"/>
                  </a:cubicBezTo>
                  <a:lnTo>
                    <a:pt x="199" y="12561"/>
                  </a:lnTo>
                  <a:cubicBezTo>
                    <a:pt x="100" y="13080"/>
                    <a:pt x="34" y="13610"/>
                    <a:pt x="1" y="14128"/>
                  </a:cubicBezTo>
                  <a:lnTo>
                    <a:pt x="14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4225" y="2726400"/>
              <a:ext cx="245075" cy="245350"/>
            </a:xfrm>
            <a:custGeom>
              <a:avLst/>
              <a:gdLst/>
              <a:ahLst/>
              <a:cxnLst/>
              <a:rect l="l" t="t" r="r" b="b"/>
              <a:pathLst>
                <a:path w="9803" h="9814" extrusionOk="0">
                  <a:moveTo>
                    <a:pt x="9802" y="1"/>
                  </a:moveTo>
                  <a:cubicBezTo>
                    <a:pt x="8997" y="266"/>
                    <a:pt x="8202" y="608"/>
                    <a:pt x="7429" y="1005"/>
                  </a:cubicBezTo>
                  <a:lnTo>
                    <a:pt x="994" y="7440"/>
                  </a:lnTo>
                  <a:cubicBezTo>
                    <a:pt x="597" y="8202"/>
                    <a:pt x="266" y="8996"/>
                    <a:pt x="1" y="9813"/>
                  </a:cubicBezTo>
                  <a:lnTo>
                    <a:pt x="9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779500" y="3061675"/>
              <a:ext cx="412275" cy="412550"/>
            </a:xfrm>
            <a:custGeom>
              <a:avLst/>
              <a:gdLst/>
              <a:ahLst/>
              <a:cxnLst/>
              <a:rect l="l" t="t" r="r" b="b"/>
              <a:pathLst>
                <a:path w="16491" h="16502" extrusionOk="0">
                  <a:moveTo>
                    <a:pt x="16446" y="0"/>
                  </a:moveTo>
                  <a:lnTo>
                    <a:pt x="1" y="16457"/>
                  </a:lnTo>
                  <a:cubicBezTo>
                    <a:pt x="442" y="16490"/>
                    <a:pt x="884" y="16501"/>
                    <a:pt x="1325" y="16501"/>
                  </a:cubicBezTo>
                  <a:lnTo>
                    <a:pt x="16491" y="1325"/>
                  </a:lnTo>
                  <a:cubicBezTo>
                    <a:pt x="16491" y="883"/>
                    <a:pt x="16480" y="442"/>
                    <a:pt x="164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853450" y="3135900"/>
              <a:ext cx="335850" cy="335825"/>
            </a:xfrm>
            <a:custGeom>
              <a:avLst/>
              <a:gdLst/>
              <a:ahLst/>
              <a:cxnLst/>
              <a:rect l="l" t="t" r="r" b="b"/>
              <a:pathLst>
                <a:path w="13434" h="13433" extrusionOk="0">
                  <a:moveTo>
                    <a:pt x="13433" y="0"/>
                  </a:moveTo>
                  <a:lnTo>
                    <a:pt x="1" y="13433"/>
                  </a:lnTo>
                  <a:cubicBezTo>
                    <a:pt x="552" y="13367"/>
                    <a:pt x="1104" y="13267"/>
                    <a:pt x="1656" y="13146"/>
                  </a:cubicBezTo>
                  <a:lnTo>
                    <a:pt x="13146" y="1656"/>
                  </a:lnTo>
                  <a:cubicBezTo>
                    <a:pt x="13268" y="1104"/>
                    <a:pt x="13367" y="552"/>
                    <a:pt x="134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716875" y="2999025"/>
              <a:ext cx="469650" cy="469950"/>
            </a:xfrm>
            <a:custGeom>
              <a:avLst/>
              <a:gdLst/>
              <a:ahLst/>
              <a:cxnLst/>
              <a:rect l="l" t="t" r="r" b="b"/>
              <a:pathLst>
                <a:path w="18786" h="18798" extrusionOk="0">
                  <a:moveTo>
                    <a:pt x="18554" y="1"/>
                  </a:moveTo>
                  <a:lnTo>
                    <a:pt x="0" y="18566"/>
                  </a:lnTo>
                  <a:cubicBezTo>
                    <a:pt x="375" y="18654"/>
                    <a:pt x="751" y="18731"/>
                    <a:pt x="1137" y="18798"/>
                  </a:cubicBezTo>
                  <a:lnTo>
                    <a:pt x="18786" y="1138"/>
                  </a:lnTo>
                  <a:cubicBezTo>
                    <a:pt x="18720" y="762"/>
                    <a:pt x="18653" y="376"/>
                    <a:pt x="18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613650" y="2896100"/>
              <a:ext cx="537275" cy="537000"/>
            </a:xfrm>
            <a:custGeom>
              <a:avLst/>
              <a:gdLst/>
              <a:ahLst/>
              <a:cxnLst/>
              <a:rect l="l" t="t" r="r" b="b"/>
              <a:pathLst>
                <a:path w="21491" h="21480" extrusionOk="0">
                  <a:moveTo>
                    <a:pt x="21005" y="1"/>
                  </a:moveTo>
                  <a:lnTo>
                    <a:pt x="1" y="20994"/>
                  </a:lnTo>
                  <a:cubicBezTo>
                    <a:pt x="288" y="21171"/>
                    <a:pt x="586" y="21336"/>
                    <a:pt x="884" y="21480"/>
                  </a:cubicBezTo>
                  <a:lnTo>
                    <a:pt x="21491" y="884"/>
                  </a:lnTo>
                  <a:cubicBezTo>
                    <a:pt x="21336" y="586"/>
                    <a:pt x="21171" y="288"/>
                    <a:pt x="210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313325" y="700275"/>
            <a:ext cx="3267300" cy="3267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54003" y="1024083"/>
            <a:ext cx="523277" cy="519768"/>
            <a:chOff x="4822550" y="1805400"/>
            <a:chExt cx="176075" cy="174900"/>
          </a:xfrm>
        </p:grpSpPr>
        <p:sp>
          <p:nvSpPr>
            <p:cNvPr id="32" name="Google Shape;32;p2"/>
            <p:cNvSpPr/>
            <p:nvPr/>
          </p:nvSpPr>
          <p:spPr>
            <a:xfrm>
              <a:off x="4863200" y="1891475"/>
              <a:ext cx="53250" cy="69150"/>
            </a:xfrm>
            <a:custGeom>
              <a:avLst/>
              <a:gdLst/>
              <a:ahLst/>
              <a:cxnLst/>
              <a:rect l="l" t="t" r="r" b="b"/>
              <a:pathLst>
                <a:path w="2130" h="2766" extrusionOk="0">
                  <a:moveTo>
                    <a:pt x="2031" y="0"/>
                  </a:moveTo>
                  <a:cubicBezTo>
                    <a:pt x="2012" y="0"/>
                    <a:pt x="1992" y="6"/>
                    <a:pt x="1972" y="20"/>
                  </a:cubicBezTo>
                  <a:cubicBezTo>
                    <a:pt x="1752" y="164"/>
                    <a:pt x="1597" y="418"/>
                    <a:pt x="1454" y="616"/>
                  </a:cubicBezTo>
                  <a:cubicBezTo>
                    <a:pt x="1288" y="848"/>
                    <a:pt x="1122" y="1069"/>
                    <a:pt x="968" y="1301"/>
                  </a:cubicBezTo>
                  <a:cubicBezTo>
                    <a:pt x="659" y="1753"/>
                    <a:pt x="350" y="2206"/>
                    <a:pt x="41" y="2647"/>
                  </a:cubicBezTo>
                  <a:cubicBezTo>
                    <a:pt x="1" y="2703"/>
                    <a:pt x="48" y="2765"/>
                    <a:pt x="98" y="2765"/>
                  </a:cubicBezTo>
                  <a:cubicBezTo>
                    <a:pt x="117" y="2765"/>
                    <a:pt x="136" y="2757"/>
                    <a:pt x="151" y="2736"/>
                  </a:cubicBezTo>
                  <a:cubicBezTo>
                    <a:pt x="493" y="2305"/>
                    <a:pt x="836" y="1875"/>
                    <a:pt x="1178" y="1455"/>
                  </a:cubicBezTo>
                  <a:cubicBezTo>
                    <a:pt x="1343" y="1245"/>
                    <a:pt x="1509" y="1025"/>
                    <a:pt x="1674" y="815"/>
                  </a:cubicBezTo>
                  <a:cubicBezTo>
                    <a:pt x="1829" y="605"/>
                    <a:pt x="2028" y="373"/>
                    <a:pt x="2105" y="120"/>
                  </a:cubicBezTo>
                  <a:cubicBezTo>
                    <a:pt x="2130" y="54"/>
                    <a:pt x="2087" y="0"/>
                    <a:pt x="20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3400" y="1894675"/>
              <a:ext cx="86100" cy="7650"/>
            </a:xfrm>
            <a:custGeom>
              <a:avLst/>
              <a:gdLst/>
              <a:ahLst/>
              <a:cxnLst/>
              <a:rect l="l" t="t" r="r" b="b"/>
              <a:pathLst>
                <a:path w="3444" h="306" extrusionOk="0">
                  <a:moveTo>
                    <a:pt x="2831" y="0"/>
                  </a:moveTo>
                  <a:cubicBezTo>
                    <a:pt x="2740" y="0"/>
                    <a:pt x="2649" y="3"/>
                    <a:pt x="2561" y="3"/>
                  </a:cubicBezTo>
                  <a:cubicBezTo>
                    <a:pt x="2285" y="3"/>
                    <a:pt x="2009" y="14"/>
                    <a:pt x="1733" y="25"/>
                  </a:cubicBezTo>
                  <a:cubicBezTo>
                    <a:pt x="1181" y="47"/>
                    <a:pt x="640" y="69"/>
                    <a:pt x="88" y="80"/>
                  </a:cubicBezTo>
                  <a:cubicBezTo>
                    <a:pt x="0" y="91"/>
                    <a:pt x="0" y="223"/>
                    <a:pt x="88" y="223"/>
                  </a:cubicBezTo>
                  <a:cubicBezTo>
                    <a:pt x="640" y="245"/>
                    <a:pt x="1181" y="268"/>
                    <a:pt x="1733" y="290"/>
                  </a:cubicBezTo>
                  <a:cubicBezTo>
                    <a:pt x="2009" y="290"/>
                    <a:pt x="2274" y="301"/>
                    <a:pt x="2539" y="301"/>
                  </a:cubicBezTo>
                  <a:cubicBezTo>
                    <a:pt x="2645" y="301"/>
                    <a:pt x="2756" y="306"/>
                    <a:pt x="2868" y="306"/>
                  </a:cubicBezTo>
                  <a:cubicBezTo>
                    <a:pt x="3035" y="306"/>
                    <a:pt x="3203" y="294"/>
                    <a:pt x="3356" y="234"/>
                  </a:cubicBezTo>
                  <a:cubicBezTo>
                    <a:pt x="3444" y="212"/>
                    <a:pt x="3444" y="102"/>
                    <a:pt x="3356" y="69"/>
                  </a:cubicBezTo>
                  <a:cubicBezTo>
                    <a:pt x="3194" y="10"/>
                    <a:pt x="3012" y="0"/>
                    <a:pt x="2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822550" y="1836375"/>
              <a:ext cx="96850" cy="62725"/>
            </a:xfrm>
            <a:custGeom>
              <a:avLst/>
              <a:gdLst/>
              <a:ahLst/>
              <a:cxnLst/>
              <a:rect l="l" t="t" r="r" b="b"/>
              <a:pathLst>
                <a:path w="3874" h="2509" extrusionOk="0">
                  <a:moveTo>
                    <a:pt x="948" y="1"/>
                  </a:moveTo>
                  <a:cubicBezTo>
                    <a:pt x="653" y="1"/>
                    <a:pt x="364" y="162"/>
                    <a:pt x="210" y="447"/>
                  </a:cubicBezTo>
                  <a:cubicBezTo>
                    <a:pt x="0" y="856"/>
                    <a:pt x="155" y="1352"/>
                    <a:pt x="563" y="1562"/>
                  </a:cubicBezTo>
                  <a:cubicBezTo>
                    <a:pt x="685" y="1627"/>
                    <a:pt x="816" y="1658"/>
                    <a:pt x="945" y="1658"/>
                  </a:cubicBezTo>
                  <a:cubicBezTo>
                    <a:pt x="1166" y="1658"/>
                    <a:pt x="1381" y="1568"/>
                    <a:pt x="1534" y="1408"/>
                  </a:cubicBezTo>
                  <a:lnTo>
                    <a:pt x="1601" y="1441"/>
                  </a:lnTo>
                  <a:cubicBezTo>
                    <a:pt x="1832" y="1562"/>
                    <a:pt x="2075" y="1683"/>
                    <a:pt x="2307" y="1794"/>
                  </a:cubicBezTo>
                  <a:cubicBezTo>
                    <a:pt x="2782" y="2026"/>
                    <a:pt x="3234" y="2268"/>
                    <a:pt x="3698" y="2500"/>
                  </a:cubicBezTo>
                  <a:cubicBezTo>
                    <a:pt x="3711" y="2506"/>
                    <a:pt x="3724" y="2508"/>
                    <a:pt x="3736" y="2508"/>
                  </a:cubicBezTo>
                  <a:cubicBezTo>
                    <a:pt x="3824" y="2508"/>
                    <a:pt x="3873" y="2383"/>
                    <a:pt x="3786" y="2335"/>
                  </a:cubicBezTo>
                  <a:cubicBezTo>
                    <a:pt x="3333" y="2081"/>
                    <a:pt x="2870" y="1838"/>
                    <a:pt x="2417" y="1584"/>
                  </a:cubicBezTo>
                  <a:cubicBezTo>
                    <a:pt x="2197" y="1463"/>
                    <a:pt x="1965" y="1341"/>
                    <a:pt x="1744" y="1220"/>
                  </a:cubicBezTo>
                  <a:cubicBezTo>
                    <a:pt x="1722" y="1209"/>
                    <a:pt x="1700" y="1198"/>
                    <a:pt x="1689" y="1198"/>
                  </a:cubicBezTo>
                  <a:cubicBezTo>
                    <a:pt x="1888" y="789"/>
                    <a:pt x="1722" y="304"/>
                    <a:pt x="1325" y="94"/>
                  </a:cubicBezTo>
                  <a:cubicBezTo>
                    <a:pt x="1205" y="31"/>
                    <a:pt x="1076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899800" y="1819900"/>
              <a:ext cx="15075" cy="77950"/>
            </a:xfrm>
            <a:custGeom>
              <a:avLst/>
              <a:gdLst/>
              <a:ahLst/>
              <a:cxnLst/>
              <a:rect l="l" t="t" r="r" b="b"/>
              <a:pathLst>
                <a:path w="603" h="3118" extrusionOk="0">
                  <a:moveTo>
                    <a:pt x="136" y="0"/>
                  </a:moveTo>
                  <a:cubicBezTo>
                    <a:pt x="68" y="0"/>
                    <a:pt x="1" y="51"/>
                    <a:pt x="1" y="146"/>
                  </a:cubicBezTo>
                  <a:cubicBezTo>
                    <a:pt x="23" y="632"/>
                    <a:pt x="111" y="1117"/>
                    <a:pt x="177" y="1592"/>
                  </a:cubicBezTo>
                  <a:cubicBezTo>
                    <a:pt x="243" y="2078"/>
                    <a:pt x="321" y="2552"/>
                    <a:pt x="398" y="3038"/>
                  </a:cubicBezTo>
                  <a:cubicBezTo>
                    <a:pt x="403" y="3092"/>
                    <a:pt x="445" y="3118"/>
                    <a:pt x="489" y="3118"/>
                  </a:cubicBezTo>
                  <a:cubicBezTo>
                    <a:pt x="545" y="3118"/>
                    <a:pt x="603" y="3078"/>
                    <a:pt x="597" y="3005"/>
                  </a:cubicBezTo>
                  <a:cubicBezTo>
                    <a:pt x="541" y="2530"/>
                    <a:pt x="508" y="2044"/>
                    <a:pt x="464" y="1559"/>
                  </a:cubicBezTo>
                  <a:cubicBezTo>
                    <a:pt x="409" y="1073"/>
                    <a:pt x="376" y="587"/>
                    <a:pt x="266" y="113"/>
                  </a:cubicBezTo>
                  <a:cubicBezTo>
                    <a:pt x="250" y="37"/>
                    <a:pt x="193" y="0"/>
                    <a:pt x="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86825" y="1875450"/>
              <a:ext cx="49700" cy="43450"/>
            </a:xfrm>
            <a:custGeom>
              <a:avLst/>
              <a:gdLst/>
              <a:ahLst/>
              <a:cxnLst/>
              <a:rect l="l" t="t" r="r" b="b"/>
              <a:pathLst>
                <a:path w="1988" h="1738" extrusionOk="0">
                  <a:moveTo>
                    <a:pt x="1000" y="0"/>
                  </a:moveTo>
                  <a:cubicBezTo>
                    <a:pt x="687" y="0"/>
                    <a:pt x="387" y="170"/>
                    <a:pt x="233" y="463"/>
                  </a:cubicBezTo>
                  <a:cubicBezTo>
                    <a:pt x="1" y="893"/>
                    <a:pt x="166" y="1412"/>
                    <a:pt x="597" y="1633"/>
                  </a:cubicBezTo>
                  <a:cubicBezTo>
                    <a:pt x="726" y="1704"/>
                    <a:pt x="865" y="1738"/>
                    <a:pt x="1003" y="1738"/>
                  </a:cubicBezTo>
                  <a:cubicBezTo>
                    <a:pt x="1313" y="1738"/>
                    <a:pt x="1614" y="1566"/>
                    <a:pt x="1767" y="1268"/>
                  </a:cubicBezTo>
                  <a:cubicBezTo>
                    <a:pt x="1988" y="849"/>
                    <a:pt x="1822" y="319"/>
                    <a:pt x="1403" y="98"/>
                  </a:cubicBezTo>
                  <a:cubicBezTo>
                    <a:pt x="1273" y="32"/>
                    <a:pt x="1135" y="0"/>
                    <a:pt x="1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80500" y="1805400"/>
              <a:ext cx="41950" cy="36775"/>
            </a:xfrm>
            <a:custGeom>
              <a:avLst/>
              <a:gdLst/>
              <a:ahLst/>
              <a:cxnLst/>
              <a:rect l="l" t="t" r="r" b="b"/>
              <a:pathLst>
                <a:path w="1678" h="1471" extrusionOk="0">
                  <a:moveTo>
                    <a:pt x="834" y="1"/>
                  </a:moveTo>
                  <a:cubicBezTo>
                    <a:pt x="570" y="1"/>
                    <a:pt x="318" y="142"/>
                    <a:pt x="188" y="395"/>
                  </a:cubicBezTo>
                  <a:cubicBezTo>
                    <a:pt x="0" y="748"/>
                    <a:pt x="144" y="1201"/>
                    <a:pt x="497" y="1388"/>
                  </a:cubicBezTo>
                  <a:cubicBezTo>
                    <a:pt x="606" y="1444"/>
                    <a:pt x="722" y="1471"/>
                    <a:pt x="836" y="1471"/>
                  </a:cubicBezTo>
                  <a:cubicBezTo>
                    <a:pt x="1103" y="1471"/>
                    <a:pt x="1359" y="1326"/>
                    <a:pt x="1490" y="1079"/>
                  </a:cubicBezTo>
                  <a:cubicBezTo>
                    <a:pt x="1678" y="715"/>
                    <a:pt x="1534" y="273"/>
                    <a:pt x="1181" y="86"/>
                  </a:cubicBezTo>
                  <a:cubicBezTo>
                    <a:pt x="1070" y="28"/>
                    <a:pt x="951" y="1"/>
                    <a:pt x="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46825" y="1937225"/>
              <a:ext cx="43075" cy="43075"/>
            </a:xfrm>
            <a:custGeom>
              <a:avLst/>
              <a:gdLst/>
              <a:ahLst/>
              <a:cxnLst/>
              <a:rect l="l" t="t" r="r" b="b"/>
              <a:pathLst>
                <a:path w="1723" h="1723" extrusionOk="0">
                  <a:moveTo>
                    <a:pt x="861" y="0"/>
                  </a:moveTo>
                  <a:cubicBezTo>
                    <a:pt x="387" y="0"/>
                    <a:pt x="0" y="387"/>
                    <a:pt x="0" y="861"/>
                  </a:cubicBezTo>
                  <a:cubicBezTo>
                    <a:pt x="0" y="1336"/>
                    <a:pt x="387" y="1722"/>
                    <a:pt x="861" y="1722"/>
                  </a:cubicBezTo>
                  <a:cubicBezTo>
                    <a:pt x="1336" y="1722"/>
                    <a:pt x="1722" y="1336"/>
                    <a:pt x="1722" y="861"/>
                  </a:cubicBezTo>
                  <a:cubicBezTo>
                    <a:pt x="1722" y="387"/>
                    <a:pt x="1336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961350" y="1885150"/>
              <a:ext cx="37275" cy="32425"/>
            </a:xfrm>
            <a:custGeom>
              <a:avLst/>
              <a:gdLst/>
              <a:ahLst/>
              <a:cxnLst/>
              <a:rect l="l" t="t" r="r" b="b"/>
              <a:pathLst>
                <a:path w="1491" h="1297" extrusionOk="0">
                  <a:moveTo>
                    <a:pt x="745" y="1"/>
                  </a:moveTo>
                  <a:cubicBezTo>
                    <a:pt x="509" y="1"/>
                    <a:pt x="281" y="127"/>
                    <a:pt x="166" y="351"/>
                  </a:cubicBezTo>
                  <a:cubicBezTo>
                    <a:pt x="0" y="671"/>
                    <a:pt x="121" y="1057"/>
                    <a:pt x="442" y="1223"/>
                  </a:cubicBezTo>
                  <a:cubicBezTo>
                    <a:pt x="538" y="1273"/>
                    <a:pt x="642" y="1296"/>
                    <a:pt x="745" y="1296"/>
                  </a:cubicBezTo>
                  <a:cubicBezTo>
                    <a:pt x="981" y="1296"/>
                    <a:pt x="1209" y="1170"/>
                    <a:pt x="1325" y="947"/>
                  </a:cubicBezTo>
                  <a:cubicBezTo>
                    <a:pt x="1490" y="638"/>
                    <a:pt x="1369" y="240"/>
                    <a:pt x="1049" y="75"/>
                  </a:cubicBezTo>
                  <a:cubicBezTo>
                    <a:pt x="952" y="25"/>
                    <a:pt x="848" y="1"/>
                    <a:pt x="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2"/>
          <p:cNvSpPr/>
          <p:nvPr/>
        </p:nvSpPr>
        <p:spPr>
          <a:xfrm rot="-5400000">
            <a:off x="4014850" y="160625"/>
            <a:ext cx="69000" cy="889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2"/>
          <p:cNvGrpSpPr/>
          <p:nvPr/>
        </p:nvGrpSpPr>
        <p:grpSpPr>
          <a:xfrm rot="-5400000">
            <a:off x="7950966" y="169017"/>
            <a:ext cx="959619" cy="959619"/>
            <a:chOff x="-763875" y="1722750"/>
            <a:chExt cx="933300" cy="933300"/>
          </a:xfrm>
        </p:grpSpPr>
        <p:sp>
          <p:nvSpPr>
            <p:cNvPr id="42" name="Google Shape;42;p2"/>
            <p:cNvSpPr/>
            <p:nvPr/>
          </p:nvSpPr>
          <p:spPr>
            <a:xfrm>
              <a:off x="-763875" y="1722750"/>
              <a:ext cx="933300" cy="9333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679575" y="1807050"/>
              <a:ext cx="764700" cy="7647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594450" y="1892175"/>
              <a:ext cx="594600" cy="5943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514450" y="1972300"/>
              <a:ext cx="434700" cy="4344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8279387" y="4374801"/>
            <a:ext cx="1401819" cy="467543"/>
            <a:chOff x="1908650" y="3874300"/>
            <a:chExt cx="648750" cy="216375"/>
          </a:xfrm>
        </p:grpSpPr>
        <p:sp>
          <p:nvSpPr>
            <p:cNvPr id="47" name="Google Shape;47;p2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2"/>
          <p:cNvSpPr/>
          <p:nvPr/>
        </p:nvSpPr>
        <p:spPr>
          <a:xfrm>
            <a:off x="8172376" y="-85606"/>
            <a:ext cx="249220" cy="785888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7750210" y="-85606"/>
            <a:ext cx="351899" cy="1109673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 rot="-3527629">
            <a:off x="3337567" y="1581449"/>
            <a:ext cx="539413" cy="801360"/>
          </a:xfrm>
          <a:custGeom>
            <a:avLst/>
            <a:gdLst/>
            <a:ahLst/>
            <a:cxnLst/>
            <a:rect l="l" t="t" r="r" b="b"/>
            <a:pathLst>
              <a:path w="5410" h="8037" extrusionOk="0">
                <a:moveTo>
                  <a:pt x="3102" y="484"/>
                </a:moveTo>
                <a:cubicBezTo>
                  <a:pt x="3136" y="484"/>
                  <a:pt x="3169" y="495"/>
                  <a:pt x="3202" y="506"/>
                </a:cubicBezTo>
                <a:lnTo>
                  <a:pt x="3489" y="573"/>
                </a:lnTo>
                <a:cubicBezTo>
                  <a:pt x="3676" y="617"/>
                  <a:pt x="3853" y="661"/>
                  <a:pt x="4041" y="716"/>
                </a:cubicBezTo>
                <a:cubicBezTo>
                  <a:pt x="4394" y="793"/>
                  <a:pt x="4747" y="882"/>
                  <a:pt x="5111" y="959"/>
                </a:cubicBezTo>
                <a:cubicBezTo>
                  <a:pt x="5078" y="1080"/>
                  <a:pt x="5034" y="1191"/>
                  <a:pt x="4968" y="1301"/>
                </a:cubicBezTo>
                <a:cubicBezTo>
                  <a:pt x="4659" y="1213"/>
                  <a:pt x="4361" y="1136"/>
                  <a:pt x="4052" y="1058"/>
                </a:cubicBezTo>
                <a:cubicBezTo>
                  <a:pt x="3875" y="1014"/>
                  <a:pt x="3698" y="970"/>
                  <a:pt x="3522" y="915"/>
                </a:cubicBezTo>
                <a:cubicBezTo>
                  <a:pt x="3445" y="893"/>
                  <a:pt x="3356" y="871"/>
                  <a:pt x="3279" y="849"/>
                </a:cubicBezTo>
                <a:cubicBezTo>
                  <a:pt x="3224" y="838"/>
                  <a:pt x="3180" y="815"/>
                  <a:pt x="3125" y="815"/>
                </a:cubicBezTo>
                <a:cubicBezTo>
                  <a:pt x="3113" y="705"/>
                  <a:pt x="3102" y="595"/>
                  <a:pt x="3102" y="484"/>
                </a:cubicBezTo>
                <a:close/>
                <a:moveTo>
                  <a:pt x="3180" y="1036"/>
                </a:moveTo>
                <a:cubicBezTo>
                  <a:pt x="3191" y="1036"/>
                  <a:pt x="3202" y="1047"/>
                  <a:pt x="3213" y="1047"/>
                </a:cubicBezTo>
                <a:cubicBezTo>
                  <a:pt x="3301" y="1069"/>
                  <a:pt x="3389" y="1102"/>
                  <a:pt x="3489" y="1124"/>
                </a:cubicBezTo>
                <a:cubicBezTo>
                  <a:pt x="3654" y="1169"/>
                  <a:pt x="3831" y="1213"/>
                  <a:pt x="3996" y="1257"/>
                </a:cubicBezTo>
                <a:cubicBezTo>
                  <a:pt x="4283" y="1323"/>
                  <a:pt x="4570" y="1389"/>
                  <a:pt x="4857" y="1445"/>
                </a:cubicBezTo>
                <a:cubicBezTo>
                  <a:pt x="4747" y="1588"/>
                  <a:pt x="4593" y="1721"/>
                  <a:pt x="4427" y="1820"/>
                </a:cubicBezTo>
                <a:cubicBezTo>
                  <a:pt x="4074" y="1721"/>
                  <a:pt x="3732" y="1632"/>
                  <a:pt x="3378" y="1533"/>
                </a:cubicBezTo>
                <a:cubicBezTo>
                  <a:pt x="3312" y="1422"/>
                  <a:pt x="3257" y="1301"/>
                  <a:pt x="3224" y="1180"/>
                </a:cubicBezTo>
                <a:cubicBezTo>
                  <a:pt x="3202" y="1136"/>
                  <a:pt x="3191" y="1080"/>
                  <a:pt x="3180" y="1036"/>
                </a:cubicBezTo>
                <a:close/>
                <a:moveTo>
                  <a:pt x="3555" y="1798"/>
                </a:moveTo>
                <a:cubicBezTo>
                  <a:pt x="3654" y="1820"/>
                  <a:pt x="3765" y="1853"/>
                  <a:pt x="3864" y="1875"/>
                </a:cubicBezTo>
                <a:cubicBezTo>
                  <a:pt x="3985" y="1897"/>
                  <a:pt x="4107" y="1919"/>
                  <a:pt x="4217" y="1941"/>
                </a:cubicBezTo>
                <a:cubicBezTo>
                  <a:pt x="4129" y="1996"/>
                  <a:pt x="4041" y="2041"/>
                  <a:pt x="3952" y="2074"/>
                </a:cubicBezTo>
                <a:cubicBezTo>
                  <a:pt x="3908" y="2096"/>
                  <a:pt x="3864" y="2107"/>
                  <a:pt x="3820" y="2129"/>
                </a:cubicBezTo>
                <a:cubicBezTo>
                  <a:pt x="3809" y="2107"/>
                  <a:pt x="3787" y="2085"/>
                  <a:pt x="3776" y="2074"/>
                </a:cubicBezTo>
                <a:cubicBezTo>
                  <a:pt x="3698" y="1985"/>
                  <a:pt x="3621" y="1886"/>
                  <a:pt x="3555" y="1798"/>
                </a:cubicBezTo>
                <a:close/>
                <a:moveTo>
                  <a:pt x="3732" y="2548"/>
                </a:moveTo>
                <a:cubicBezTo>
                  <a:pt x="3864" y="2703"/>
                  <a:pt x="3996" y="2857"/>
                  <a:pt x="4118" y="3023"/>
                </a:cubicBezTo>
                <a:cubicBezTo>
                  <a:pt x="3985" y="2968"/>
                  <a:pt x="3853" y="2913"/>
                  <a:pt x="3721" y="2868"/>
                </a:cubicBezTo>
                <a:cubicBezTo>
                  <a:pt x="3588" y="2813"/>
                  <a:pt x="3456" y="2769"/>
                  <a:pt x="3323" y="2725"/>
                </a:cubicBezTo>
                <a:cubicBezTo>
                  <a:pt x="3456" y="2659"/>
                  <a:pt x="3599" y="2604"/>
                  <a:pt x="3732" y="2548"/>
                </a:cubicBezTo>
                <a:close/>
                <a:moveTo>
                  <a:pt x="3069" y="2846"/>
                </a:moveTo>
                <a:cubicBezTo>
                  <a:pt x="3136" y="2857"/>
                  <a:pt x="3202" y="2879"/>
                  <a:pt x="3268" y="2890"/>
                </a:cubicBezTo>
                <a:cubicBezTo>
                  <a:pt x="3400" y="2935"/>
                  <a:pt x="3533" y="2979"/>
                  <a:pt x="3665" y="3023"/>
                </a:cubicBezTo>
                <a:cubicBezTo>
                  <a:pt x="3875" y="3089"/>
                  <a:pt x="4074" y="3166"/>
                  <a:pt x="4272" y="3244"/>
                </a:cubicBezTo>
                <a:cubicBezTo>
                  <a:pt x="4405" y="3453"/>
                  <a:pt x="4504" y="3685"/>
                  <a:pt x="4526" y="3928"/>
                </a:cubicBezTo>
                <a:cubicBezTo>
                  <a:pt x="4195" y="3796"/>
                  <a:pt x="3853" y="3663"/>
                  <a:pt x="3511" y="3542"/>
                </a:cubicBezTo>
                <a:cubicBezTo>
                  <a:pt x="3301" y="3464"/>
                  <a:pt x="3091" y="3398"/>
                  <a:pt x="2893" y="3321"/>
                </a:cubicBezTo>
                <a:cubicBezTo>
                  <a:pt x="2782" y="3288"/>
                  <a:pt x="2672" y="3255"/>
                  <a:pt x="2562" y="3222"/>
                </a:cubicBezTo>
                <a:cubicBezTo>
                  <a:pt x="2562" y="3222"/>
                  <a:pt x="2551" y="3211"/>
                  <a:pt x="2540" y="3211"/>
                </a:cubicBezTo>
                <a:cubicBezTo>
                  <a:pt x="2650" y="3111"/>
                  <a:pt x="2771" y="3023"/>
                  <a:pt x="2904" y="2946"/>
                </a:cubicBezTo>
                <a:cubicBezTo>
                  <a:pt x="2959" y="2913"/>
                  <a:pt x="3014" y="2879"/>
                  <a:pt x="3069" y="2846"/>
                </a:cubicBezTo>
                <a:close/>
                <a:moveTo>
                  <a:pt x="2385" y="3387"/>
                </a:moveTo>
                <a:cubicBezTo>
                  <a:pt x="2429" y="3398"/>
                  <a:pt x="2484" y="3409"/>
                  <a:pt x="2528" y="3420"/>
                </a:cubicBezTo>
                <a:cubicBezTo>
                  <a:pt x="2639" y="3453"/>
                  <a:pt x="2738" y="3487"/>
                  <a:pt x="2849" y="3520"/>
                </a:cubicBezTo>
                <a:cubicBezTo>
                  <a:pt x="3047" y="3586"/>
                  <a:pt x="3246" y="3652"/>
                  <a:pt x="3445" y="3718"/>
                </a:cubicBezTo>
                <a:cubicBezTo>
                  <a:pt x="3809" y="3851"/>
                  <a:pt x="4173" y="3972"/>
                  <a:pt x="4537" y="4116"/>
                </a:cubicBezTo>
                <a:cubicBezTo>
                  <a:pt x="4526" y="4325"/>
                  <a:pt x="4449" y="4502"/>
                  <a:pt x="4339" y="4668"/>
                </a:cubicBezTo>
                <a:cubicBezTo>
                  <a:pt x="3963" y="4513"/>
                  <a:pt x="3599" y="4358"/>
                  <a:pt x="3235" y="4193"/>
                </a:cubicBezTo>
                <a:cubicBezTo>
                  <a:pt x="3025" y="4105"/>
                  <a:pt x="2815" y="4027"/>
                  <a:pt x="2606" y="3939"/>
                </a:cubicBezTo>
                <a:cubicBezTo>
                  <a:pt x="2473" y="3884"/>
                  <a:pt x="2341" y="3818"/>
                  <a:pt x="2197" y="3762"/>
                </a:cubicBezTo>
                <a:cubicBezTo>
                  <a:pt x="2219" y="3674"/>
                  <a:pt x="2253" y="3586"/>
                  <a:pt x="2308" y="3498"/>
                </a:cubicBezTo>
                <a:cubicBezTo>
                  <a:pt x="2330" y="3464"/>
                  <a:pt x="2363" y="3420"/>
                  <a:pt x="2385" y="3387"/>
                </a:cubicBezTo>
                <a:close/>
                <a:moveTo>
                  <a:pt x="2164" y="4049"/>
                </a:moveTo>
                <a:cubicBezTo>
                  <a:pt x="2286" y="4105"/>
                  <a:pt x="2418" y="4138"/>
                  <a:pt x="2551" y="4193"/>
                </a:cubicBezTo>
                <a:cubicBezTo>
                  <a:pt x="2749" y="4270"/>
                  <a:pt x="2959" y="4347"/>
                  <a:pt x="3169" y="4414"/>
                </a:cubicBezTo>
                <a:cubicBezTo>
                  <a:pt x="3522" y="4535"/>
                  <a:pt x="3864" y="4668"/>
                  <a:pt x="4217" y="4789"/>
                </a:cubicBezTo>
                <a:cubicBezTo>
                  <a:pt x="4052" y="4966"/>
                  <a:pt x="3842" y="5087"/>
                  <a:pt x="3621" y="5186"/>
                </a:cubicBezTo>
                <a:cubicBezTo>
                  <a:pt x="3423" y="5120"/>
                  <a:pt x="3224" y="5043"/>
                  <a:pt x="3025" y="4966"/>
                </a:cubicBezTo>
                <a:cubicBezTo>
                  <a:pt x="2904" y="4921"/>
                  <a:pt x="2782" y="4866"/>
                  <a:pt x="2661" y="4811"/>
                </a:cubicBezTo>
                <a:cubicBezTo>
                  <a:pt x="2540" y="4767"/>
                  <a:pt x="2418" y="4690"/>
                  <a:pt x="2297" y="4656"/>
                </a:cubicBezTo>
                <a:lnTo>
                  <a:pt x="2286" y="4656"/>
                </a:lnTo>
                <a:cubicBezTo>
                  <a:pt x="2253" y="4568"/>
                  <a:pt x="2219" y="4469"/>
                  <a:pt x="2197" y="4381"/>
                </a:cubicBezTo>
                <a:cubicBezTo>
                  <a:pt x="2175" y="4270"/>
                  <a:pt x="2164" y="4160"/>
                  <a:pt x="2164" y="4049"/>
                </a:cubicBezTo>
                <a:close/>
                <a:moveTo>
                  <a:pt x="2440" y="4966"/>
                </a:moveTo>
                <a:lnTo>
                  <a:pt x="2440" y="4966"/>
                </a:lnTo>
                <a:cubicBezTo>
                  <a:pt x="2484" y="4988"/>
                  <a:pt x="2528" y="4999"/>
                  <a:pt x="2573" y="5021"/>
                </a:cubicBezTo>
                <a:cubicBezTo>
                  <a:pt x="2694" y="5065"/>
                  <a:pt x="2815" y="5109"/>
                  <a:pt x="2937" y="5153"/>
                </a:cubicBezTo>
                <a:cubicBezTo>
                  <a:pt x="3069" y="5208"/>
                  <a:pt x="3202" y="5241"/>
                  <a:pt x="3334" y="5286"/>
                </a:cubicBezTo>
                <a:cubicBezTo>
                  <a:pt x="3125" y="5341"/>
                  <a:pt x="2926" y="5385"/>
                  <a:pt x="2716" y="5418"/>
                </a:cubicBezTo>
                <a:cubicBezTo>
                  <a:pt x="2617" y="5264"/>
                  <a:pt x="2517" y="5120"/>
                  <a:pt x="2440" y="4966"/>
                </a:cubicBezTo>
                <a:close/>
                <a:moveTo>
                  <a:pt x="2528" y="5826"/>
                </a:moveTo>
                <a:cubicBezTo>
                  <a:pt x="2595" y="5948"/>
                  <a:pt x="2672" y="6058"/>
                  <a:pt x="2738" y="6180"/>
                </a:cubicBezTo>
                <a:cubicBezTo>
                  <a:pt x="2771" y="6235"/>
                  <a:pt x="2804" y="6301"/>
                  <a:pt x="2827" y="6356"/>
                </a:cubicBezTo>
                <a:cubicBezTo>
                  <a:pt x="2683" y="6301"/>
                  <a:pt x="2540" y="6235"/>
                  <a:pt x="2396" y="6169"/>
                </a:cubicBezTo>
                <a:cubicBezTo>
                  <a:pt x="2275" y="6113"/>
                  <a:pt x="2153" y="6058"/>
                  <a:pt x="2032" y="6014"/>
                </a:cubicBezTo>
                <a:cubicBezTo>
                  <a:pt x="1977" y="5981"/>
                  <a:pt x="1921" y="5959"/>
                  <a:pt x="1866" y="5937"/>
                </a:cubicBezTo>
                <a:cubicBezTo>
                  <a:pt x="1899" y="5937"/>
                  <a:pt x="1932" y="5926"/>
                  <a:pt x="1955" y="5926"/>
                </a:cubicBezTo>
                <a:cubicBezTo>
                  <a:pt x="2142" y="5882"/>
                  <a:pt x="2330" y="5860"/>
                  <a:pt x="2528" y="5826"/>
                </a:cubicBezTo>
                <a:close/>
                <a:moveTo>
                  <a:pt x="1568" y="6014"/>
                </a:moveTo>
                <a:cubicBezTo>
                  <a:pt x="1568" y="6025"/>
                  <a:pt x="1579" y="6036"/>
                  <a:pt x="1579" y="6047"/>
                </a:cubicBezTo>
                <a:cubicBezTo>
                  <a:pt x="1634" y="6091"/>
                  <a:pt x="1712" y="6113"/>
                  <a:pt x="1767" y="6136"/>
                </a:cubicBezTo>
                <a:cubicBezTo>
                  <a:pt x="1822" y="6158"/>
                  <a:pt x="1888" y="6191"/>
                  <a:pt x="1944" y="6213"/>
                </a:cubicBezTo>
                <a:lnTo>
                  <a:pt x="2308" y="6367"/>
                </a:lnTo>
                <a:cubicBezTo>
                  <a:pt x="2517" y="6456"/>
                  <a:pt x="2727" y="6544"/>
                  <a:pt x="2937" y="6632"/>
                </a:cubicBezTo>
                <a:cubicBezTo>
                  <a:pt x="3003" y="6820"/>
                  <a:pt x="3036" y="7007"/>
                  <a:pt x="3036" y="7206"/>
                </a:cubicBezTo>
                <a:cubicBezTo>
                  <a:pt x="2683" y="7052"/>
                  <a:pt x="2330" y="6919"/>
                  <a:pt x="1966" y="6776"/>
                </a:cubicBezTo>
                <a:cubicBezTo>
                  <a:pt x="1767" y="6698"/>
                  <a:pt x="1557" y="6621"/>
                  <a:pt x="1347" y="6544"/>
                </a:cubicBezTo>
                <a:lnTo>
                  <a:pt x="1027" y="6422"/>
                </a:lnTo>
                <a:cubicBezTo>
                  <a:pt x="983" y="6411"/>
                  <a:pt x="939" y="6389"/>
                  <a:pt x="906" y="6367"/>
                </a:cubicBezTo>
                <a:cubicBezTo>
                  <a:pt x="917" y="6356"/>
                  <a:pt x="928" y="6345"/>
                  <a:pt x="939" y="6334"/>
                </a:cubicBezTo>
                <a:cubicBezTo>
                  <a:pt x="1127" y="6191"/>
                  <a:pt x="1347" y="6091"/>
                  <a:pt x="1568" y="6014"/>
                </a:cubicBezTo>
                <a:close/>
                <a:moveTo>
                  <a:pt x="3073" y="1"/>
                </a:moveTo>
                <a:cubicBezTo>
                  <a:pt x="3038" y="1"/>
                  <a:pt x="3002" y="21"/>
                  <a:pt x="2992" y="65"/>
                </a:cubicBezTo>
                <a:cubicBezTo>
                  <a:pt x="2871" y="462"/>
                  <a:pt x="2849" y="860"/>
                  <a:pt x="2959" y="1257"/>
                </a:cubicBezTo>
                <a:cubicBezTo>
                  <a:pt x="3047" y="1632"/>
                  <a:pt x="3246" y="1963"/>
                  <a:pt x="3489" y="2261"/>
                </a:cubicBezTo>
                <a:cubicBezTo>
                  <a:pt x="3069" y="2416"/>
                  <a:pt x="2661" y="2581"/>
                  <a:pt x="2330" y="2879"/>
                </a:cubicBezTo>
                <a:cubicBezTo>
                  <a:pt x="1844" y="3299"/>
                  <a:pt x="1668" y="3895"/>
                  <a:pt x="1833" y="4502"/>
                </a:cubicBezTo>
                <a:cubicBezTo>
                  <a:pt x="1921" y="4866"/>
                  <a:pt x="2098" y="5164"/>
                  <a:pt x="2297" y="5473"/>
                </a:cubicBezTo>
                <a:cubicBezTo>
                  <a:pt x="1921" y="5517"/>
                  <a:pt x="1557" y="5584"/>
                  <a:pt x="1215" y="5727"/>
                </a:cubicBezTo>
                <a:cubicBezTo>
                  <a:pt x="674" y="5959"/>
                  <a:pt x="1" y="6511"/>
                  <a:pt x="111" y="7173"/>
                </a:cubicBezTo>
                <a:cubicBezTo>
                  <a:pt x="128" y="7263"/>
                  <a:pt x="196" y="7307"/>
                  <a:pt x="265" y="7307"/>
                </a:cubicBezTo>
                <a:cubicBezTo>
                  <a:pt x="331" y="7307"/>
                  <a:pt x="399" y="7266"/>
                  <a:pt x="420" y="7184"/>
                </a:cubicBezTo>
                <a:cubicBezTo>
                  <a:pt x="487" y="6930"/>
                  <a:pt x="586" y="6709"/>
                  <a:pt x="751" y="6522"/>
                </a:cubicBezTo>
                <a:cubicBezTo>
                  <a:pt x="807" y="6555"/>
                  <a:pt x="884" y="6577"/>
                  <a:pt x="950" y="6610"/>
                </a:cubicBezTo>
                <a:cubicBezTo>
                  <a:pt x="1049" y="6654"/>
                  <a:pt x="1160" y="6698"/>
                  <a:pt x="1259" y="6743"/>
                </a:cubicBezTo>
                <a:cubicBezTo>
                  <a:pt x="1469" y="6820"/>
                  <a:pt x="1679" y="6908"/>
                  <a:pt x="1877" y="6985"/>
                </a:cubicBezTo>
                <a:cubicBezTo>
                  <a:pt x="2253" y="7129"/>
                  <a:pt x="2628" y="7283"/>
                  <a:pt x="3014" y="7416"/>
                </a:cubicBezTo>
                <a:cubicBezTo>
                  <a:pt x="2992" y="7548"/>
                  <a:pt x="2948" y="7681"/>
                  <a:pt x="2860" y="7813"/>
                </a:cubicBezTo>
                <a:cubicBezTo>
                  <a:pt x="2800" y="7915"/>
                  <a:pt x="2885" y="8037"/>
                  <a:pt x="2982" y="8037"/>
                </a:cubicBezTo>
                <a:cubicBezTo>
                  <a:pt x="3011" y="8037"/>
                  <a:pt x="3041" y="8026"/>
                  <a:pt x="3069" y="8001"/>
                </a:cubicBezTo>
                <a:cubicBezTo>
                  <a:pt x="3610" y="7493"/>
                  <a:pt x="3456" y="6676"/>
                  <a:pt x="3136" y="6091"/>
                </a:cubicBezTo>
                <a:cubicBezTo>
                  <a:pt x="3080" y="5981"/>
                  <a:pt x="3014" y="5871"/>
                  <a:pt x="2948" y="5760"/>
                </a:cubicBezTo>
                <a:cubicBezTo>
                  <a:pt x="3334" y="5694"/>
                  <a:pt x="3710" y="5606"/>
                  <a:pt x="4063" y="5407"/>
                </a:cubicBezTo>
                <a:cubicBezTo>
                  <a:pt x="4637" y="5076"/>
                  <a:pt x="5034" y="4480"/>
                  <a:pt x="4902" y="3796"/>
                </a:cubicBezTo>
                <a:cubicBezTo>
                  <a:pt x="4791" y="3233"/>
                  <a:pt x="4438" y="2813"/>
                  <a:pt x="4063" y="2394"/>
                </a:cubicBezTo>
                <a:cubicBezTo>
                  <a:pt x="4250" y="2305"/>
                  <a:pt x="4427" y="2206"/>
                  <a:pt x="4604" y="2085"/>
                </a:cubicBezTo>
                <a:cubicBezTo>
                  <a:pt x="5056" y="1765"/>
                  <a:pt x="5409" y="1169"/>
                  <a:pt x="5244" y="606"/>
                </a:cubicBezTo>
                <a:cubicBezTo>
                  <a:pt x="5234" y="572"/>
                  <a:pt x="5208" y="558"/>
                  <a:pt x="5183" y="558"/>
                </a:cubicBezTo>
                <a:cubicBezTo>
                  <a:pt x="5149" y="558"/>
                  <a:pt x="5116" y="584"/>
                  <a:pt x="5122" y="628"/>
                </a:cubicBezTo>
                <a:cubicBezTo>
                  <a:pt x="5122" y="694"/>
                  <a:pt x="5122" y="749"/>
                  <a:pt x="5122" y="815"/>
                </a:cubicBezTo>
                <a:cubicBezTo>
                  <a:pt x="4780" y="716"/>
                  <a:pt x="4438" y="617"/>
                  <a:pt x="4096" y="528"/>
                </a:cubicBezTo>
                <a:cubicBezTo>
                  <a:pt x="3908" y="484"/>
                  <a:pt x="3721" y="440"/>
                  <a:pt x="3533" y="385"/>
                </a:cubicBezTo>
                <a:cubicBezTo>
                  <a:pt x="3456" y="363"/>
                  <a:pt x="3367" y="352"/>
                  <a:pt x="3279" y="330"/>
                </a:cubicBezTo>
                <a:cubicBezTo>
                  <a:pt x="3224" y="308"/>
                  <a:pt x="3169" y="297"/>
                  <a:pt x="3113" y="286"/>
                </a:cubicBezTo>
                <a:cubicBezTo>
                  <a:pt x="3125" y="219"/>
                  <a:pt x="3125" y="153"/>
                  <a:pt x="3147" y="87"/>
                </a:cubicBezTo>
                <a:cubicBezTo>
                  <a:pt x="3159" y="32"/>
                  <a:pt x="3117" y="1"/>
                  <a:pt x="3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 txBox="1">
            <a:spLocks noGrp="1"/>
          </p:cNvSpPr>
          <p:nvPr>
            <p:ph type="ctrTitle"/>
          </p:nvPr>
        </p:nvSpPr>
        <p:spPr>
          <a:xfrm>
            <a:off x="3392400" y="1921200"/>
            <a:ext cx="5051700" cy="13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2"/>
          <p:cNvSpPr txBox="1">
            <a:spLocks noGrp="1"/>
          </p:cNvSpPr>
          <p:nvPr>
            <p:ph type="subTitle" idx="1"/>
          </p:nvPr>
        </p:nvSpPr>
        <p:spPr>
          <a:xfrm>
            <a:off x="3392199" y="3310775"/>
            <a:ext cx="50517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 txBox="1">
            <a:spLocks noGrp="1"/>
          </p:cNvSpPr>
          <p:nvPr>
            <p:ph type="body" idx="1"/>
          </p:nvPr>
        </p:nvSpPr>
        <p:spPr>
          <a:xfrm>
            <a:off x="720000" y="1307275"/>
            <a:ext cx="7704000" cy="33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23850" rtl="0"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●"/>
              <a:defRPr sz="1200">
                <a:solidFill>
                  <a:srgbClr val="434343"/>
                </a:solidFill>
              </a:defRPr>
            </a:lvl2pPr>
            <a:lvl3pPr marL="1371600" lvl="2" indent="-323850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5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36" name="Google Shape;136;p4"/>
          <p:cNvSpPr/>
          <p:nvPr/>
        </p:nvSpPr>
        <p:spPr>
          <a:xfrm rot="10800000">
            <a:off x="8308185" y="4393354"/>
            <a:ext cx="249220" cy="785888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4"/>
          <p:cNvGrpSpPr/>
          <p:nvPr/>
        </p:nvGrpSpPr>
        <p:grpSpPr>
          <a:xfrm>
            <a:off x="253938" y="-1775"/>
            <a:ext cx="409625" cy="1329814"/>
            <a:chOff x="713225" y="-66200"/>
            <a:chExt cx="409625" cy="1329814"/>
          </a:xfrm>
        </p:grpSpPr>
        <p:sp>
          <p:nvSpPr>
            <p:cNvPr id="138" name="Google Shape;138;p4"/>
            <p:cNvSpPr/>
            <p:nvPr/>
          </p:nvSpPr>
          <p:spPr>
            <a:xfrm>
              <a:off x="112279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1041013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959231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876844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795007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71322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4"/>
          <p:cNvSpPr/>
          <p:nvPr/>
        </p:nvSpPr>
        <p:spPr>
          <a:xfrm rot="10800000">
            <a:off x="8627672" y="4069569"/>
            <a:ext cx="351899" cy="1109673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"/>
          <p:cNvSpPr/>
          <p:nvPr/>
        </p:nvSpPr>
        <p:spPr>
          <a:xfrm rot="-5400000">
            <a:off x="8424001" y="-852850"/>
            <a:ext cx="1720800" cy="1720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4"/>
          <p:cNvSpPr/>
          <p:nvPr/>
        </p:nvSpPr>
        <p:spPr>
          <a:xfrm rot="-5400000">
            <a:off x="8598811" y="463783"/>
            <a:ext cx="409631" cy="398728"/>
          </a:xfrm>
          <a:custGeom>
            <a:avLst/>
            <a:gdLst/>
            <a:ahLst/>
            <a:cxnLst/>
            <a:rect l="l" t="t" r="r" b="b"/>
            <a:pathLst>
              <a:path w="6237" h="6071" extrusionOk="0">
                <a:moveTo>
                  <a:pt x="1813" y="1"/>
                </a:moveTo>
                <a:cubicBezTo>
                  <a:pt x="1787" y="1"/>
                  <a:pt x="1760" y="2"/>
                  <a:pt x="1733" y="6"/>
                </a:cubicBezTo>
                <a:cubicBezTo>
                  <a:pt x="1380" y="39"/>
                  <a:pt x="1126" y="359"/>
                  <a:pt x="1159" y="712"/>
                </a:cubicBezTo>
                <a:cubicBezTo>
                  <a:pt x="1200" y="1039"/>
                  <a:pt x="1477" y="1280"/>
                  <a:pt x="1788" y="1280"/>
                </a:cubicBezTo>
                <a:cubicBezTo>
                  <a:pt x="1814" y="1280"/>
                  <a:pt x="1840" y="1278"/>
                  <a:pt x="1866" y="1275"/>
                </a:cubicBezTo>
                <a:lnTo>
                  <a:pt x="1910" y="1275"/>
                </a:lnTo>
                <a:cubicBezTo>
                  <a:pt x="2054" y="1474"/>
                  <a:pt x="2186" y="1672"/>
                  <a:pt x="2329" y="1871"/>
                </a:cubicBezTo>
                <a:cubicBezTo>
                  <a:pt x="2440" y="2026"/>
                  <a:pt x="2561" y="2180"/>
                  <a:pt x="2672" y="2335"/>
                </a:cubicBezTo>
                <a:cubicBezTo>
                  <a:pt x="2572" y="2390"/>
                  <a:pt x="2484" y="2456"/>
                  <a:pt x="2407" y="2544"/>
                </a:cubicBezTo>
                <a:cubicBezTo>
                  <a:pt x="2142" y="2842"/>
                  <a:pt x="2131" y="3284"/>
                  <a:pt x="2352" y="3604"/>
                </a:cubicBezTo>
                <a:cubicBezTo>
                  <a:pt x="2142" y="3748"/>
                  <a:pt x="1932" y="3902"/>
                  <a:pt x="1733" y="4057"/>
                </a:cubicBezTo>
                <a:cubicBezTo>
                  <a:pt x="1535" y="4200"/>
                  <a:pt x="1336" y="4344"/>
                  <a:pt x="1137" y="4498"/>
                </a:cubicBezTo>
                <a:cubicBezTo>
                  <a:pt x="1028" y="4419"/>
                  <a:pt x="892" y="4375"/>
                  <a:pt x="754" y="4375"/>
                </a:cubicBezTo>
                <a:cubicBezTo>
                  <a:pt x="738" y="4375"/>
                  <a:pt x="723" y="4376"/>
                  <a:pt x="707" y="4377"/>
                </a:cubicBezTo>
                <a:cubicBezTo>
                  <a:pt x="299" y="4399"/>
                  <a:pt x="1" y="4741"/>
                  <a:pt x="23" y="5138"/>
                </a:cubicBezTo>
                <a:cubicBezTo>
                  <a:pt x="44" y="5522"/>
                  <a:pt x="364" y="5824"/>
                  <a:pt x="744" y="5824"/>
                </a:cubicBezTo>
                <a:cubicBezTo>
                  <a:pt x="757" y="5824"/>
                  <a:pt x="771" y="5823"/>
                  <a:pt x="784" y="5823"/>
                </a:cubicBezTo>
                <a:cubicBezTo>
                  <a:pt x="1182" y="5800"/>
                  <a:pt x="1491" y="5458"/>
                  <a:pt x="1469" y="5061"/>
                </a:cubicBezTo>
                <a:cubicBezTo>
                  <a:pt x="1457" y="4940"/>
                  <a:pt x="1413" y="4818"/>
                  <a:pt x="1358" y="4719"/>
                </a:cubicBezTo>
                <a:cubicBezTo>
                  <a:pt x="1546" y="4575"/>
                  <a:pt x="1722" y="4432"/>
                  <a:pt x="1910" y="4277"/>
                </a:cubicBezTo>
                <a:cubicBezTo>
                  <a:pt x="2109" y="4112"/>
                  <a:pt x="2318" y="3946"/>
                  <a:pt x="2517" y="3781"/>
                </a:cubicBezTo>
                <a:cubicBezTo>
                  <a:pt x="2672" y="3906"/>
                  <a:pt x="2859" y="3967"/>
                  <a:pt x="3046" y="3967"/>
                </a:cubicBezTo>
                <a:cubicBezTo>
                  <a:pt x="3220" y="3967"/>
                  <a:pt x="3395" y="3915"/>
                  <a:pt x="3544" y="3814"/>
                </a:cubicBezTo>
                <a:cubicBezTo>
                  <a:pt x="3676" y="3935"/>
                  <a:pt x="3820" y="4057"/>
                  <a:pt x="3952" y="4189"/>
                </a:cubicBezTo>
                <a:cubicBezTo>
                  <a:pt x="4140" y="4355"/>
                  <a:pt x="4316" y="4531"/>
                  <a:pt x="4515" y="4697"/>
                </a:cubicBezTo>
                <a:cubicBezTo>
                  <a:pt x="4526" y="4708"/>
                  <a:pt x="4548" y="4719"/>
                  <a:pt x="4559" y="4741"/>
                </a:cubicBezTo>
                <a:cubicBezTo>
                  <a:pt x="4272" y="5072"/>
                  <a:pt x="4316" y="5580"/>
                  <a:pt x="4647" y="5867"/>
                </a:cubicBezTo>
                <a:cubicBezTo>
                  <a:pt x="4800" y="6004"/>
                  <a:pt x="4992" y="6071"/>
                  <a:pt x="5184" y="6071"/>
                </a:cubicBezTo>
                <a:cubicBezTo>
                  <a:pt x="5410" y="6071"/>
                  <a:pt x="5634" y="5979"/>
                  <a:pt x="5795" y="5800"/>
                </a:cubicBezTo>
                <a:cubicBezTo>
                  <a:pt x="6093" y="5458"/>
                  <a:pt x="6060" y="4951"/>
                  <a:pt x="5718" y="4653"/>
                </a:cubicBezTo>
                <a:cubicBezTo>
                  <a:pt x="5563" y="4510"/>
                  <a:pt x="5369" y="4440"/>
                  <a:pt x="5176" y="4440"/>
                </a:cubicBezTo>
                <a:cubicBezTo>
                  <a:pt x="5026" y="4440"/>
                  <a:pt x="4877" y="4482"/>
                  <a:pt x="4747" y="4564"/>
                </a:cubicBezTo>
                <a:cubicBezTo>
                  <a:pt x="4736" y="4553"/>
                  <a:pt x="4714" y="4531"/>
                  <a:pt x="4691" y="4509"/>
                </a:cubicBezTo>
                <a:cubicBezTo>
                  <a:pt x="4504" y="4344"/>
                  <a:pt x="4305" y="4178"/>
                  <a:pt x="4106" y="4001"/>
                </a:cubicBezTo>
                <a:cubicBezTo>
                  <a:pt x="3974" y="3891"/>
                  <a:pt x="3831" y="3770"/>
                  <a:pt x="3698" y="3659"/>
                </a:cubicBezTo>
                <a:cubicBezTo>
                  <a:pt x="3941" y="3383"/>
                  <a:pt x="3963" y="2986"/>
                  <a:pt x="3797" y="2688"/>
                </a:cubicBezTo>
                <a:cubicBezTo>
                  <a:pt x="3941" y="2555"/>
                  <a:pt x="4095" y="2434"/>
                  <a:pt x="4239" y="2313"/>
                </a:cubicBezTo>
                <a:cubicBezTo>
                  <a:pt x="4416" y="2147"/>
                  <a:pt x="4592" y="1993"/>
                  <a:pt x="4769" y="1827"/>
                </a:cubicBezTo>
                <a:cubicBezTo>
                  <a:pt x="4923" y="1948"/>
                  <a:pt x="5107" y="2007"/>
                  <a:pt x="5291" y="2007"/>
                </a:cubicBezTo>
                <a:cubicBezTo>
                  <a:pt x="5526" y="2007"/>
                  <a:pt x="5760" y="1909"/>
                  <a:pt x="5928" y="1717"/>
                </a:cubicBezTo>
                <a:cubicBezTo>
                  <a:pt x="6237" y="1363"/>
                  <a:pt x="6204" y="834"/>
                  <a:pt x="5850" y="525"/>
                </a:cubicBezTo>
                <a:cubicBezTo>
                  <a:pt x="5689" y="383"/>
                  <a:pt x="5490" y="313"/>
                  <a:pt x="5292" y="313"/>
                </a:cubicBezTo>
                <a:cubicBezTo>
                  <a:pt x="5058" y="313"/>
                  <a:pt x="4826" y="411"/>
                  <a:pt x="4658" y="602"/>
                </a:cubicBezTo>
                <a:cubicBezTo>
                  <a:pt x="4382" y="911"/>
                  <a:pt x="4371" y="1374"/>
                  <a:pt x="4625" y="1683"/>
                </a:cubicBezTo>
                <a:cubicBezTo>
                  <a:pt x="4449" y="1827"/>
                  <a:pt x="4261" y="1970"/>
                  <a:pt x="4073" y="2114"/>
                </a:cubicBezTo>
                <a:cubicBezTo>
                  <a:pt x="3919" y="2224"/>
                  <a:pt x="3775" y="2346"/>
                  <a:pt x="3621" y="2467"/>
                </a:cubicBezTo>
                <a:cubicBezTo>
                  <a:pt x="3459" y="2322"/>
                  <a:pt x="3257" y="2250"/>
                  <a:pt x="3057" y="2250"/>
                </a:cubicBezTo>
                <a:cubicBezTo>
                  <a:pt x="2998" y="2250"/>
                  <a:pt x="2939" y="2256"/>
                  <a:pt x="2881" y="2268"/>
                </a:cubicBezTo>
                <a:cubicBezTo>
                  <a:pt x="2771" y="2081"/>
                  <a:pt x="2661" y="1904"/>
                  <a:pt x="2539" y="1728"/>
                </a:cubicBezTo>
                <a:cubicBezTo>
                  <a:pt x="2429" y="1529"/>
                  <a:pt x="2307" y="1341"/>
                  <a:pt x="2175" y="1154"/>
                </a:cubicBezTo>
                <a:cubicBezTo>
                  <a:pt x="2363" y="1021"/>
                  <a:pt x="2462" y="812"/>
                  <a:pt x="2440" y="569"/>
                </a:cubicBezTo>
                <a:cubicBezTo>
                  <a:pt x="2399" y="242"/>
                  <a:pt x="2132" y="1"/>
                  <a:pt x="18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"/>
          <p:cNvSpPr/>
          <p:nvPr/>
        </p:nvSpPr>
        <p:spPr>
          <a:xfrm>
            <a:off x="4852400" y="338100"/>
            <a:ext cx="3267300" cy="3267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9"/>
          <p:cNvSpPr txBox="1">
            <a:spLocks noGrp="1"/>
          </p:cNvSpPr>
          <p:nvPr>
            <p:ph type="title"/>
          </p:nvPr>
        </p:nvSpPr>
        <p:spPr>
          <a:xfrm>
            <a:off x="713225" y="1577488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9" name="Google Shape;279;p9"/>
          <p:cNvSpPr txBox="1">
            <a:spLocks noGrp="1"/>
          </p:cNvSpPr>
          <p:nvPr>
            <p:ph type="subTitle" idx="1"/>
          </p:nvPr>
        </p:nvSpPr>
        <p:spPr>
          <a:xfrm>
            <a:off x="713225" y="2509100"/>
            <a:ext cx="3425700" cy="10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9"/>
          <p:cNvSpPr/>
          <p:nvPr/>
        </p:nvSpPr>
        <p:spPr>
          <a:xfrm rot="10800000">
            <a:off x="8569560" y="4417504"/>
            <a:ext cx="249220" cy="785888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9"/>
          <p:cNvGrpSpPr/>
          <p:nvPr/>
        </p:nvGrpSpPr>
        <p:grpSpPr>
          <a:xfrm>
            <a:off x="7339366" y="1480968"/>
            <a:ext cx="1651070" cy="1651662"/>
            <a:chOff x="1425475" y="2707650"/>
            <a:chExt cx="766300" cy="766575"/>
          </a:xfrm>
        </p:grpSpPr>
        <p:sp>
          <p:nvSpPr>
            <p:cNvPr id="282" name="Google Shape;282;p9"/>
            <p:cNvSpPr/>
            <p:nvPr/>
          </p:nvSpPr>
          <p:spPr>
            <a:xfrm>
              <a:off x="1471275" y="2753725"/>
              <a:ext cx="541150" cy="541125"/>
            </a:xfrm>
            <a:custGeom>
              <a:avLst/>
              <a:gdLst/>
              <a:ahLst/>
              <a:cxnLst/>
              <a:rect l="l" t="t" r="r" b="b"/>
              <a:pathLst>
                <a:path w="21646" h="21645" extrusionOk="0">
                  <a:moveTo>
                    <a:pt x="20784" y="0"/>
                  </a:moveTo>
                  <a:lnTo>
                    <a:pt x="1" y="20773"/>
                  </a:lnTo>
                  <a:cubicBezTo>
                    <a:pt x="155" y="21071"/>
                    <a:pt x="321" y="21358"/>
                    <a:pt x="508" y="21645"/>
                  </a:cubicBezTo>
                  <a:lnTo>
                    <a:pt x="21645" y="497"/>
                  </a:lnTo>
                  <a:cubicBezTo>
                    <a:pt x="21369" y="320"/>
                    <a:pt x="21071" y="155"/>
                    <a:pt x="20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1499425" y="2781875"/>
              <a:ext cx="554925" cy="554925"/>
            </a:xfrm>
            <a:custGeom>
              <a:avLst/>
              <a:gdLst/>
              <a:ahLst/>
              <a:cxnLst/>
              <a:rect l="l" t="t" r="r" b="b"/>
              <a:pathLst>
                <a:path w="22197" h="22197" extrusionOk="0">
                  <a:moveTo>
                    <a:pt x="21435" y="0"/>
                  </a:moveTo>
                  <a:lnTo>
                    <a:pt x="0" y="21424"/>
                  </a:lnTo>
                  <a:cubicBezTo>
                    <a:pt x="188" y="21689"/>
                    <a:pt x="398" y="21943"/>
                    <a:pt x="608" y="22197"/>
                  </a:cubicBezTo>
                  <a:lnTo>
                    <a:pt x="22197" y="596"/>
                  </a:lnTo>
                  <a:cubicBezTo>
                    <a:pt x="21954" y="387"/>
                    <a:pt x="21700" y="188"/>
                    <a:pt x="21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1532525" y="2814975"/>
              <a:ext cx="559075" cy="558800"/>
            </a:xfrm>
            <a:custGeom>
              <a:avLst/>
              <a:gdLst/>
              <a:ahLst/>
              <a:cxnLst/>
              <a:rect l="l" t="t" r="r" b="b"/>
              <a:pathLst>
                <a:path w="22363" h="22352" extrusionOk="0">
                  <a:moveTo>
                    <a:pt x="21679" y="1"/>
                  </a:moveTo>
                  <a:lnTo>
                    <a:pt x="1" y="21678"/>
                  </a:lnTo>
                  <a:cubicBezTo>
                    <a:pt x="67" y="21745"/>
                    <a:pt x="133" y="21811"/>
                    <a:pt x="200" y="21877"/>
                  </a:cubicBezTo>
                  <a:cubicBezTo>
                    <a:pt x="365" y="22043"/>
                    <a:pt x="531" y="22197"/>
                    <a:pt x="696" y="22352"/>
                  </a:cubicBezTo>
                  <a:lnTo>
                    <a:pt x="22363" y="696"/>
                  </a:lnTo>
                  <a:cubicBezTo>
                    <a:pt x="22208" y="531"/>
                    <a:pt x="22043" y="354"/>
                    <a:pt x="21877" y="199"/>
                  </a:cubicBezTo>
                  <a:cubicBezTo>
                    <a:pt x="21811" y="133"/>
                    <a:pt x="21745" y="67"/>
                    <a:pt x="2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1570625" y="2853050"/>
              <a:ext cx="553000" cy="553025"/>
            </a:xfrm>
            <a:custGeom>
              <a:avLst/>
              <a:gdLst/>
              <a:ahLst/>
              <a:cxnLst/>
              <a:rect l="l" t="t" r="r" b="b"/>
              <a:pathLst>
                <a:path w="22120" h="22121" extrusionOk="0">
                  <a:moveTo>
                    <a:pt x="21534" y="1"/>
                  </a:moveTo>
                  <a:lnTo>
                    <a:pt x="0" y="21535"/>
                  </a:lnTo>
                  <a:cubicBezTo>
                    <a:pt x="265" y="21745"/>
                    <a:pt x="519" y="21932"/>
                    <a:pt x="784" y="22120"/>
                  </a:cubicBezTo>
                  <a:lnTo>
                    <a:pt x="22119" y="785"/>
                  </a:lnTo>
                  <a:cubicBezTo>
                    <a:pt x="21943" y="520"/>
                    <a:pt x="21744" y="255"/>
                    <a:pt x="215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1432650" y="2715100"/>
              <a:ext cx="479050" cy="479050"/>
            </a:xfrm>
            <a:custGeom>
              <a:avLst/>
              <a:gdLst/>
              <a:ahLst/>
              <a:cxnLst/>
              <a:rect l="l" t="t" r="r" b="b"/>
              <a:pathLst>
                <a:path w="19162" h="19162" extrusionOk="0">
                  <a:moveTo>
                    <a:pt x="18058" y="0"/>
                  </a:moveTo>
                  <a:lnTo>
                    <a:pt x="0" y="18058"/>
                  </a:lnTo>
                  <a:cubicBezTo>
                    <a:pt x="78" y="18433"/>
                    <a:pt x="166" y="18797"/>
                    <a:pt x="265" y="19161"/>
                  </a:cubicBezTo>
                  <a:lnTo>
                    <a:pt x="19161" y="265"/>
                  </a:lnTo>
                  <a:cubicBezTo>
                    <a:pt x="18797" y="166"/>
                    <a:pt x="18433" y="77"/>
                    <a:pt x="180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1448650" y="2731100"/>
              <a:ext cx="516575" cy="516300"/>
            </a:xfrm>
            <a:custGeom>
              <a:avLst/>
              <a:gdLst/>
              <a:ahLst/>
              <a:cxnLst/>
              <a:rect l="l" t="t" r="r" b="b"/>
              <a:pathLst>
                <a:path w="20663" h="20652" extrusionOk="0">
                  <a:moveTo>
                    <a:pt x="19691" y="0"/>
                  </a:moveTo>
                  <a:lnTo>
                    <a:pt x="1" y="19680"/>
                  </a:lnTo>
                  <a:cubicBezTo>
                    <a:pt x="122" y="20011"/>
                    <a:pt x="254" y="20331"/>
                    <a:pt x="398" y="20651"/>
                  </a:cubicBezTo>
                  <a:lnTo>
                    <a:pt x="20663" y="398"/>
                  </a:lnTo>
                  <a:cubicBezTo>
                    <a:pt x="20343" y="254"/>
                    <a:pt x="20012" y="122"/>
                    <a:pt x="196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1425475" y="2707650"/>
              <a:ext cx="425525" cy="425775"/>
            </a:xfrm>
            <a:custGeom>
              <a:avLst/>
              <a:gdLst/>
              <a:ahLst/>
              <a:cxnLst/>
              <a:rect l="l" t="t" r="r" b="b"/>
              <a:pathLst>
                <a:path w="17021" h="17031" extrusionOk="0">
                  <a:moveTo>
                    <a:pt x="15740" y="0"/>
                  </a:moveTo>
                  <a:lnTo>
                    <a:pt x="0" y="15751"/>
                  </a:lnTo>
                  <a:cubicBezTo>
                    <a:pt x="11" y="16181"/>
                    <a:pt x="34" y="16601"/>
                    <a:pt x="89" y="17031"/>
                  </a:cubicBezTo>
                  <a:lnTo>
                    <a:pt x="17020" y="88"/>
                  </a:lnTo>
                  <a:cubicBezTo>
                    <a:pt x="16601" y="44"/>
                    <a:pt x="16170" y="11"/>
                    <a:pt x="157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1662225" y="2944400"/>
              <a:ext cx="509950" cy="510225"/>
            </a:xfrm>
            <a:custGeom>
              <a:avLst/>
              <a:gdLst/>
              <a:ahLst/>
              <a:cxnLst/>
              <a:rect l="l" t="t" r="r" b="b"/>
              <a:pathLst>
                <a:path w="20398" h="20409" extrusionOk="0">
                  <a:moveTo>
                    <a:pt x="20023" y="0"/>
                  </a:moveTo>
                  <a:lnTo>
                    <a:pt x="1" y="20033"/>
                  </a:lnTo>
                  <a:cubicBezTo>
                    <a:pt x="321" y="20166"/>
                    <a:pt x="663" y="20287"/>
                    <a:pt x="994" y="20409"/>
                  </a:cubicBezTo>
                  <a:lnTo>
                    <a:pt x="20398" y="1005"/>
                  </a:lnTo>
                  <a:cubicBezTo>
                    <a:pt x="20288" y="663"/>
                    <a:pt x="20166" y="331"/>
                    <a:pt x="200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1950575" y="3233025"/>
              <a:ext cx="214150" cy="213875"/>
            </a:xfrm>
            <a:custGeom>
              <a:avLst/>
              <a:gdLst/>
              <a:ahLst/>
              <a:cxnLst/>
              <a:rect l="l" t="t" r="r" b="b"/>
              <a:pathLst>
                <a:path w="8566" h="8555" extrusionOk="0">
                  <a:moveTo>
                    <a:pt x="8566" y="1"/>
                  </a:moveTo>
                  <a:lnTo>
                    <a:pt x="1" y="8555"/>
                  </a:lnTo>
                  <a:cubicBezTo>
                    <a:pt x="1016" y="8157"/>
                    <a:pt x="1999" y="7638"/>
                    <a:pt x="2926" y="7009"/>
                  </a:cubicBezTo>
                  <a:lnTo>
                    <a:pt x="7010" y="2914"/>
                  </a:lnTo>
                  <a:cubicBezTo>
                    <a:pt x="7639" y="1987"/>
                    <a:pt x="8157" y="1016"/>
                    <a:pt x="8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1426300" y="2708750"/>
              <a:ext cx="353500" cy="353225"/>
            </a:xfrm>
            <a:custGeom>
              <a:avLst/>
              <a:gdLst/>
              <a:ahLst/>
              <a:cxnLst/>
              <a:rect l="l" t="t" r="r" b="b"/>
              <a:pathLst>
                <a:path w="14140" h="14129" extrusionOk="0">
                  <a:moveTo>
                    <a:pt x="14140" y="0"/>
                  </a:moveTo>
                  <a:lnTo>
                    <a:pt x="14140" y="0"/>
                  </a:lnTo>
                  <a:cubicBezTo>
                    <a:pt x="13610" y="33"/>
                    <a:pt x="13091" y="100"/>
                    <a:pt x="12572" y="199"/>
                  </a:cubicBezTo>
                  <a:lnTo>
                    <a:pt x="199" y="12561"/>
                  </a:lnTo>
                  <a:cubicBezTo>
                    <a:pt x="100" y="13080"/>
                    <a:pt x="34" y="13610"/>
                    <a:pt x="1" y="14128"/>
                  </a:cubicBezTo>
                  <a:lnTo>
                    <a:pt x="141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1444225" y="2726400"/>
              <a:ext cx="245075" cy="245350"/>
            </a:xfrm>
            <a:custGeom>
              <a:avLst/>
              <a:gdLst/>
              <a:ahLst/>
              <a:cxnLst/>
              <a:rect l="l" t="t" r="r" b="b"/>
              <a:pathLst>
                <a:path w="9803" h="9814" extrusionOk="0">
                  <a:moveTo>
                    <a:pt x="9802" y="1"/>
                  </a:moveTo>
                  <a:cubicBezTo>
                    <a:pt x="8997" y="266"/>
                    <a:pt x="8202" y="608"/>
                    <a:pt x="7429" y="1005"/>
                  </a:cubicBezTo>
                  <a:lnTo>
                    <a:pt x="994" y="7440"/>
                  </a:lnTo>
                  <a:cubicBezTo>
                    <a:pt x="597" y="8202"/>
                    <a:pt x="266" y="8996"/>
                    <a:pt x="1" y="9813"/>
                  </a:cubicBezTo>
                  <a:lnTo>
                    <a:pt x="98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1779500" y="3061675"/>
              <a:ext cx="412275" cy="412550"/>
            </a:xfrm>
            <a:custGeom>
              <a:avLst/>
              <a:gdLst/>
              <a:ahLst/>
              <a:cxnLst/>
              <a:rect l="l" t="t" r="r" b="b"/>
              <a:pathLst>
                <a:path w="16491" h="16502" extrusionOk="0">
                  <a:moveTo>
                    <a:pt x="16446" y="0"/>
                  </a:moveTo>
                  <a:lnTo>
                    <a:pt x="1" y="16457"/>
                  </a:lnTo>
                  <a:cubicBezTo>
                    <a:pt x="442" y="16490"/>
                    <a:pt x="884" y="16501"/>
                    <a:pt x="1325" y="16501"/>
                  </a:cubicBezTo>
                  <a:lnTo>
                    <a:pt x="16491" y="1325"/>
                  </a:lnTo>
                  <a:cubicBezTo>
                    <a:pt x="16491" y="883"/>
                    <a:pt x="16480" y="442"/>
                    <a:pt x="16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1853450" y="3135900"/>
              <a:ext cx="335850" cy="335825"/>
            </a:xfrm>
            <a:custGeom>
              <a:avLst/>
              <a:gdLst/>
              <a:ahLst/>
              <a:cxnLst/>
              <a:rect l="l" t="t" r="r" b="b"/>
              <a:pathLst>
                <a:path w="13434" h="13433" extrusionOk="0">
                  <a:moveTo>
                    <a:pt x="13433" y="0"/>
                  </a:moveTo>
                  <a:lnTo>
                    <a:pt x="1" y="13433"/>
                  </a:lnTo>
                  <a:cubicBezTo>
                    <a:pt x="552" y="13367"/>
                    <a:pt x="1104" y="13267"/>
                    <a:pt x="1656" y="13146"/>
                  </a:cubicBezTo>
                  <a:lnTo>
                    <a:pt x="13146" y="1656"/>
                  </a:lnTo>
                  <a:cubicBezTo>
                    <a:pt x="13268" y="1104"/>
                    <a:pt x="13367" y="552"/>
                    <a:pt x="134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1716875" y="2999025"/>
              <a:ext cx="469650" cy="469950"/>
            </a:xfrm>
            <a:custGeom>
              <a:avLst/>
              <a:gdLst/>
              <a:ahLst/>
              <a:cxnLst/>
              <a:rect l="l" t="t" r="r" b="b"/>
              <a:pathLst>
                <a:path w="18786" h="18798" extrusionOk="0">
                  <a:moveTo>
                    <a:pt x="18554" y="1"/>
                  </a:moveTo>
                  <a:lnTo>
                    <a:pt x="0" y="18566"/>
                  </a:lnTo>
                  <a:cubicBezTo>
                    <a:pt x="375" y="18654"/>
                    <a:pt x="751" y="18731"/>
                    <a:pt x="1137" y="18798"/>
                  </a:cubicBezTo>
                  <a:lnTo>
                    <a:pt x="18786" y="1138"/>
                  </a:lnTo>
                  <a:cubicBezTo>
                    <a:pt x="18720" y="762"/>
                    <a:pt x="18653" y="376"/>
                    <a:pt x="18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1613650" y="2896100"/>
              <a:ext cx="537275" cy="537000"/>
            </a:xfrm>
            <a:custGeom>
              <a:avLst/>
              <a:gdLst/>
              <a:ahLst/>
              <a:cxnLst/>
              <a:rect l="l" t="t" r="r" b="b"/>
              <a:pathLst>
                <a:path w="21491" h="21480" extrusionOk="0">
                  <a:moveTo>
                    <a:pt x="21005" y="1"/>
                  </a:moveTo>
                  <a:lnTo>
                    <a:pt x="1" y="20994"/>
                  </a:lnTo>
                  <a:cubicBezTo>
                    <a:pt x="288" y="21171"/>
                    <a:pt x="586" y="21336"/>
                    <a:pt x="884" y="21480"/>
                  </a:cubicBezTo>
                  <a:lnTo>
                    <a:pt x="21491" y="884"/>
                  </a:lnTo>
                  <a:cubicBezTo>
                    <a:pt x="21336" y="586"/>
                    <a:pt x="21171" y="288"/>
                    <a:pt x="210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9"/>
          <p:cNvGrpSpPr/>
          <p:nvPr/>
        </p:nvGrpSpPr>
        <p:grpSpPr>
          <a:xfrm>
            <a:off x="7242825" y="338297"/>
            <a:ext cx="762133" cy="925334"/>
            <a:chOff x="5270675" y="1740975"/>
            <a:chExt cx="288250" cy="349975"/>
          </a:xfrm>
        </p:grpSpPr>
        <p:sp>
          <p:nvSpPr>
            <p:cNvPr id="298" name="Google Shape;298;p9"/>
            <p:cNvSpPr/>
            <p:nvPr/>
          </p:nvSpPr>
          <p:spPr>
            <a:xfrm>
              <a:off x="5270675" y="1785375"/>
              <a:ext cx="189300" cy="305575"/>
            </a:xfrm>
            <a:custGeom>
              <a:avLst/>
              <a:gdLst/>
              <a:ahLst/>
              <a:cxnLst/>
              <a:rect l="l" t="t" r="r" b="b"/>
              <a:pathLst>
                <a:path w="7572" h="12223" extrusionOk="0">
                  <a:moveTo>
                    <a:pt x="194" y="1"/>
                  </a:moveTo>
                  <a:cubicBezTo>
                    <a:pt x="139" y="1"/>
                    <a:pt x="83" y="40"/>
                    <a:pt x="77" y="114"/>
                  </a:cubicBezTo>
                  <a:cubicBezTo>
                    <a:pt x="0" y="1163"/>
                    <a:pt x="850" y="2057"/>
                    <a:pt x="1755" y="2454"/>
                  </a:cubicBezTo>
                  <a:cubicBezTo>
                    <a:pt x="2804" y="2918"/>
                    <a:pt x="3974" y="2929"/>
                    <a:pt x="5055" y="3293"/>
                  </a:cubicBezTo>
                  <a:cubicBezTo>
                    <a:pt x="5519" y="3459"/>
                    <a:pt x="5960" y="3690"/>
                    <a:pt x="6302" y="4055"/>
                  </a:cubicBezTo>
                  <a:cubicBezTo>
                    <a:pt x="6678" y="4452"/>
                    <a:pt x="6821" y="4993"/>
                    <a:pt x="6810" y="5534"/>
                  </a:cubicBezTo>
                  <a:cubicBezTo>
                    <a:pt x="6799" y="6715"/>
                    <a:pt x="6148" y="7774"/>
                    <a:pt x="5828" y="8878"/>
                  </a:cubicBezTo>
                  <a:cubicBezTo>
                    <a:pt x="5508" y="10015"/>
                    <a:pt x="5530" y="11527"/>
                    <a:pt x="6678" y="12189"/>
                  </a:cubicBezTo>
                  <a:cubicBezTo>
                    <a:pt x="6719" y="12212"/>
                    <a:pt x="6759" y="12223"/>
                    <a:pt x="6797" y="12223"/>
                  </a:cubicBezTo>
                  <a:cubicBezTo>
                    <a:pt x="6992" y="12223"/>
                    <a:pt x="7122" y="11949"/>
                    <a:pt x="6965" y="11792"/>
                  </a:cubicBezTo>
                  <a:cubicBezTo>
                    <a:pt x="6214" y="10997"/>
                    <a:pt x="6258" y="9849"/>
                    <a:pt x="6556" y="8889"/>
                  </a:cubicBezTo>
                  <a:cubicBezTo>
                    <a:pt x="6898" y="7796"/>
                    <a:pt x="7461" y="6781"/>
                    <a:pt x="7517" y="5622"/>
                  </a:cubicBezTo>
                  <a:cubicBezTo>
                    <a:pt x="7572" y="4485"/>
                    <a:pt x="7020" y="3525"/>
                    <a:pt x="6038" y="2973"/>
                  </a:cubicBezTo>
                  <a:cubicBezTo>
                    <a:pt x="5066" y="2432"/>
                    <a:pt x="3963" y="2388"/>
                    <a:pt x="2892" y="2178"/>
                  </a:cubicBezTo>
                  <a:cubicBezTo>
                    <a:pt x="1777" y="1968"/>
                    <a:pt x="408" y="1406"/>
                    <a:pt x="298" y="103"/>
                  </a:cubicBezTo>
                  <a:cubicBezTo>
                    <a:pt x="293" y="34"/>
                    <a:pt x="244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5273300" y="1752600"/>
              <a:ext cx="99400" cy="51400"/>
            </a:xfrm>
            <a:custGeom>
              <a:avLst/>
              <a:gdLst/>
              <a:ahLst/>
              <a:cxnLst/>
              <a:rect l="l" t="t" r="r" b="b"/>
              <a:pathLst>
                <a:path w="3976" h="2056" extrusionOk="0">
                  <a:moveTo>
                    <a:pt x="3771" y="1"/>
                  </a:moveTo>
                  <a:cubicBezTo>
                    <a:pt x="3767" y="1"/>
                    <a:pt x="3763" y="1"/>
                    <a:pt x="3758" y="1"/>
                  </a:cubicBezTo>
                  <a:cubicBezTo>
                    <a:pt x="3593" y="12"/>
                    <a:pt x="3438" y="112"/>
                    <a:pt x="3295" y="189"/>
                  </a:cubicBezTo>
                  <a:cubicBezTo>
                    <a:pt x="3151" y="266"/>
                    <a:pt x="3008" y="332"/>
                    <a:pt x="2864" y="399"/>
                  </a:cubicBezTo>
                  <a:cubicBezTo>
                    <a:pt x="2555" y="553"/>
                    <a:pt x="2257" y="708"/>
                    <a:pt x="1948" y="862"/>
                  </a:cubicBezTo>
                  <a:cubicBezTo>
                    <a:pt x="1330" y="1171"/>
                    <a:pt x="723" y="1480"/>
                    <a:pt x="127" y="1800"/>
                  </a:cubicBezTo>
                  <a:cubicBezTo>
                    <a:pt x="1" y="1868"/>
                    <a:pt x="45" y="2055"/>
                    <a:pt x="162" y="2055"/>
                  </a:cubicBezTo>
                  <a:cubicBezTo>
                    <a:pt x="178" y="2055"/>
                    <a:pt x="196" y="2051"/>
                    <a:pt x="215" y="2043"/>
                  </a:cubicBezTo>
                  <a:cubicBezTo>
                    <a:pt x="855" y="1756"/>
                    <a:pt x="1484" y="1458"/>
                    <a:pt x="2103" y="1149"/>
                  </a:cubicBezTo>
                  <a:cubicBezTo>
                    <a:pt x="2412" y="1006"/>
                    <a:pt x="2721" y="851"/>
                    <a:pt x="3030" y="697"/>
                  </a:cubicBezTo>
                  <a:lnTo>
                    <a:pt x="3482" y="476"/>
                  </a:lnTo>
                  <a:cubicBezTo>
                    <a:pt x="3626" y="410"/>
                    <a:pt x="3780" y="355"/>
                    <a:pt x="3891" y="233"/>
                  </a:cubicBezTo>
                  <a:cubicBezTo>
                    <a:pt x="3976" y="137"/>
                    <a:pt x="3887" y="1"/>
                    <a:pt x="37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5282675" y="1776600"/>
              <a:ext cx="92050" cy="48275"/>
            </a:xfrm>
            <a:custGeom>
              <a:avLst/>
              <a:gdLst/>
              <a:ahLst/>
              <a:cxnLst/>
              <a:rect l="l" t="t" r="r" b="b"/>
              <a:pathLst>
                <a:path w="3682" h="1931" extrusionOk="0">
                  <a:moveTo>
                    <a:pt x="3484" y="1"/>
                  </a:moveTo>
                  <a:cubicBezTo>
                    <a:pt x="3337" y="1"/>
                    <a:pt x="3241" y="73"/>
                    <a:pt x="3107" y="145"/>
                  </a:cubicBezTo>
                  <a:cubicBezTo>
                    <a:pt x="2975" y="211"/>
                    <a:pt x="2853" y="278"/>
                    <a:pt x="2721" y="355"/>
                  </a:cubicBezTo>
                  <a:cubicBezTo>
                    <a:pt x="2434" y="498"/>
                    <a:pt x="2147" y="653"/>
                    <a:pt x="1849" y="796"/>
                  </a:cubicBezTo>
                  <a:cubicBezTo>
                    <a:pt x="1275" y="1094"/>
                    <a:pt x="701" y="1370"/>
                    <a:pt x="138" y="1679"/>
                  </a:cubicBezTo>
                  <a:cubicBezTo>
                    <a:pt x="0" y="1748"/>
                    <a:pt x="47" y="1931"/>
                    <a:pt x="176" y="1931"/>
                  </a:cubicBezTo>
                  <a:cubicBezTo>
                    <a:pt x="191" y="1931"/>
                    <a:pt x="208" y="1928"/>
                    <a:pt x="226" y="1922"/>
                  </a:cubicBezTo>
                  <a:cubicBezTo>
                    <a:pt x="845" y="1701"/>
                    <a:pt x="1430" y="1414"/>
                    <a:pt x="2015" y="1127"/>
                  </a:cubicBezTo>
                  <a:cubicBezTo>
                    <a:pt x="2301" y="984"/>
                    <a:pt x="2577" y="852"/>
                    <a:pt x="2864" y="697"/>
                  </a:cubicBezTo>
                  <a:cubicBezTo>
                    <a:pt x="3008" y="620"/>
                    <a:pt x="3162" y="542"/>
                    <a:pt x="3306" y="465"/>
                  </a:cubicBezTo>
                  <a:cubicBezTo>
                    <a:pt x="3438" y="388"/>
                    <a:pt x="3549" y="344"/>
                    <a:pt x="3637" y="211"/>
                  </a:cubicBezTo>
                  <a:cubicBezTo>
                    <a:pt x="3681" y="134"/>
                    <a:pt x="3604" y="2"/>
                    <a:pt x="3516" y="2"/>
                  </a:cubicBezTo>
                  <a:cubicBezTo>
                    <a:pt x="3505" y="1"/>
                    <a:pt x="3495" y="1"/>
                    <a:pt x="34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5313875" y="1809125"/>
              <a:ext cx="58075" cy="32125"/>
            </a:xfrm>
            <a:custGeom>
              <a:avLst/>
              <a:gdLst/>
              <a:ahLst/>
              <a:cxnLst/>
              <a:rect l="l" t="t" r="r" b="b"/>
              <a:pathLst>
                <a:path w="2323" h="1285" extrusionOk="0">
                  <a:moveTo>
                    <a:pt x="2122" y="0"/>
                  </a:moveTo>
                  <a:cubicBezTo>
                    <a:pt x="2103" y="0"/>
                    <a:pt x="2085" y="4"/>
                    <a:pt x="2069" y="14"/>
                  </a:cubicBezTo>
                  <a:cubicBezTo>
                    <a:pt x="1418" y="356"/>
                    <a:pt x="767" y="687"/>
                    <a:pt x="126" y="1030"/>
                  </a:cubicBezTo>
                  <a:cubicBezTo>
                    <a:pt x="0" y="1097"/>
                    <a:pt x="45" y="1284"/>
                    <a:pt x="169" y="1284"/>
                  </a:cubicBezTo>
                  <a:cubicBezTo>
                    <a:pt x="186" y="1284"/>
                    <a:pt x="205" y="1280"/>
                    <a:pt x="226" y="1272"/>
                  </a:cubicBezTo>
                  <a:cubicBezTo>
                    <a:pt x="568" y="1140"/>
                    <a:pt x="899" y="1007"/>
                    <a:pt x="1230" y="853"/>
                  </a:cubicBezTo>
                  <a:cubicBezTo>
                    <a:pt x="1561" y="698"/>
                    <a:pt x="1881" y="533"/>
                    <a:pt x="2201" y="367"/>
                  </a:cubicBezTo>
                  <a:cubicBezTo>
                    <a:pt x="2257" y="334"/>
                    <a:pt x="2323" y="290"/>
                    <a:pt x="2323" y="213"/>
                  </a:cubicBezTo>
                  <a:cubicBezTo>
                    <a:pt x="2323" y="147"/>
                    <a:pt x="2323" y="91"/>
                    <a:pt x="2257" y="47"/>
                  </a:cubicBezTo>
                  <a:cubicBezTo>
                    <a:pt x="2218" y="24"/>
                    <a:pt x="2168" y="0"/>
                    <a:pt x="21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5325600" y="1853025"/>
              <a:ext cx="73550" cy="46700"/>
            </a:xfrm>
            <a:custGeom>
              <a:avLst/>
              <a:gdLst/>
              <a:ahLst/>
              <a:cxnLst/>
              <a:rect l="l" t="t" r="r" b="b"/>
              <a:pathLst>
                <a:path w="2942" h="1868" extrusionOk="0">
                  <a:moveTo>
                    <a:pt x="2725" y="0"/>
                  </a:moveTo>
                  <a:cubicBezTo>
                    <a:pt x="2718" y="0"/>
                    <a:pt x="2711" y="1"/>
                    <a:pt x="2704" y="2"/>
                  </a:cubicBezTo>
                  <a:cubicBezTo>
                    <a:pt x="2461" y="57"/>
                    <a:pt x="2240" y="256"/>
                    <a:pt x="2030" y="377"/>
                  </a:cubicBezTo>
                  <a:cubicBezTo>
                    <a:pt x="1821" y="510"/>
                    <a:pt x="1611" y="631"/>
                    <a:pt x="1401" y="764"/>
                  </a:cubicBezTo>
                  <a:cubicBezTo>
                    <a:pt x="960" y="1051"/>
                    <a:pt x="540" y="1338"/>
                    <a:pt x="110" y="1636"/>
                  </a:cubicBezTo>
                  <a:cubicBezTo>
                    <a:pt x="1" y="1718"/>
                    <a:pt x="87" y="1867"/>
                    <a:pt x="195" y="1867"/>
                  </a:cubicBezTo>
                  <a:cubicBezTo>
                    <a:pt x="218" y="1867"/>
                    <a:pt x="241" y="1861"/>
                    <a:pt x="264" y="1845"/>
                  </a:cubicBezTo>
                  <a:cubicBezTo>
                    <a:pt x="684" y="1558"/>
                    <a:pt x="1114" y="1282"/>
                    <a:pt x="1545" y="1028"/>
                  </a:cubicBezTo>
                  <a:cubicBezTo>
                    <a:pt x="1766" y="896"/>
                    <a:pt x="1975" y="775"/>
                    <a:pt x="2196" y="653"/>
                  </a:cubicBezTo>
                  <a:cubicBezTo>
                    <a:pt x="2406" y="532"/>
                    <a:pt x="2682" y="444"/>
                    <a:pt x="2847" y="267"/>
                  </a:cubicBezTo>
                  <a:cubicBezTo>
                    <a:pt x="2941" y="173"/>
                    <a:pt x="2848" y="0"/>
                    <a:pt x="2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5323500" y="1870625"/>
              <a:ext cx="108700" cy="68075"/>
            </a:xfrm>
            <a:custGeom>
              <a:avLst/>
              <a:gdLst/>
              <a:ahLst/>
              <a:cxnLst/>
              <a:rect l="l" t="t" r="r" b="b"/>
              <a:pathLst>
                <a:path w="4348" h="2723" extrusionOk="0">
                  <a:moveTo>
                    <a:pt x="4123" y="1"/>
                  </a:moveTo>
                  <a:cubicBezTo>
                    <a:pt x="4112" y="1"/>
                    <a:pt x="4101" y="2"/>
                    <a:pt x="4090" y="4"/>
                  </a:cubicBezTo>
                  <a:cubicBezTo>
                    <a:pt x="3914" y="49"/>
                    <a:pt x="3781" y="159"/>
                    <a:pt x="3627" y="247"/>
                  </a:cubicBezTo>
                  <a:cubicBezTo>
                    <a:pt x="3461" y="358"/>
                    <a:pt x="3284" y="457"/>
                    <a:pt x="3108" y="556"/>
                  </a:cubicBezTo>
                  <a:cubicBezTo>
                    <a:pt x="2766" y="755"/>
                    <a:pt x="2434" y="954"/>
                    <a:pt x="2103" y="1163"/>
                  </a:cubicBezTo>
                  <a:cubicBezTo>
                    <a:pt x="1430" y="1572"/>
                    <a:pt x="779" y="2013"/>
                    <a:pt x="128" y="2466"/>
                  </a:cubicBezTo>
                  <a:cubicBezTo>
                    <a:pt x="0" y="2557"/>
                    <a:pt x="90" y="2723"/>
                    <a:pt x="212" y="2723"/>
                  </a:cubicBezTo>
                  <a:cubicBezTo>
                    <a:pt x="238" y="2723"/>
                    <a:pt x="266" y="2715"/>
                    <a:pt x="293" y="2698"/>
                  </a:cubicBezTo>
                  <a:cubicBezTo>
                    <a:pt x="955" y="2278"/>
                    <a:pt x="1607" y="1859"/>
                    <a:pt x="2280" y="1461"/>
                  </a:cubicBezTo>
                  <a:cubicBezTo>
                    <a:pt x="2600" y="1263"/>
                    <a:pt x="2920" y="1075"/>
                    <a:pt x="3240" y="887"/>
                  </a:cubicBezTo>
                  <a:cubicBezTo>
                    <a:pt x="3417" y="788"/>
                    <a:pt x="3593" y="678"/>
                    <a:pt x="3770" y="589"/>
                  </a:cubicBezTo>
                  <a:cubicBezTo>
                    <a:pt x="3936" y="490"/>
                    <a:pt x="4112" y="435"/>
                    <a:pt x="4256" y="291"/>
                  </a:cubicBezTo>
                  <a:cubicBezTo>
                    <a:pt x="4348" y="189"/>
                    <a:pt x="4259" y="1"/>
                    <a:pt x="4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5341150" y="1891700"/>
              <a:ext cx="111925" cy="75425"/>
            </a:xfrm>
            <a:custGeom>
              <a:avLst/>
              <a:gdLst/>
              <a:ahLst/>
              <a:cxnLst/>
              <a:rect l="l" t="t" r="r" b="b"/>
              <a:pathLst>
                <a:path w="4477" h="3017" extrusionOk="0">
                  <a:moveTo>
                    <a:pt x="4208" y="1"/>
                  </a:moveTo>
                  <a:cubicBezTo>
                    <a:pt x="4179" y="1"/>
                    <a:pt x="4147" y="7"/>
                    <a:pt x="4113" y="22"/>
                  </a:cubicBezTo>
                  <a:cubicBezTo>
                    <a:pt x="3759" y="188"/>
                    <a:pt x="3439" y="453"/>
                    <a:pt x="3119" y="674"/>
                  </a:cubicBezTo>
                  <a:cubicBezTo>
                    <a:pt x="2788" y="905"/>
                    <a:pt x="2446" y="1126"/>
                    <a:pt x="2115" y="1369"/>
                  </a:cubicBezTo>
                  <a:cubicBezTo>
                    <a:pt x="1453" y="1844"/>
                    <a:pt x="790" y="2307"/>
                    <a:pt x="128" y="2771"/>
                  </a:cubicBezTo>
                  <a:cubicBezTo>
                    <a:pt x="1" y="2852"/>
                    <a:pt x="91" y="3017"/>
                    <a:pt x="213" y="3017"/>
                  </a:cubicBezTo>
                  <a:cubicBezTo>
                    <a:pt x="239" y="3017"/>
                    <a:pt x="266" y="3009"/>
                    <a:pt x="294" y="2991"/>
                  </a:cubicBezTo>
                  <a:cubicBezTo>
                    <a:pt x="967" y="2572"/>
                    <a:pt x="1640" y="2130"/>
                    <a:pt x="2325" y="1722"/>
                  </a:cubicBezTo>
                  <a:cubicBezTo>
                    <a:pt x="2656" y="1523"/>
                    <a:pt x="2987" y="1303"/>
                    <a:pt x="3318" y="1093"/>
                  </a:cubicBezTo>
                  <a:cubicBezTo>
                    <a:pt x="3649" y="872"/>
                    <a:pt x="4035" y="674"/>
                    <a:pt x="4333" y="409"/>
                  </a:cubicBezTo>
                  <a:cubicBezTo>
                    <a:pt x="4477" y="275"/>
                    <a:pt x="4397" y="1"/>
                    <a:pt x="42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5377925" y="1936025"/>
              <a:ext cx="69925" cy="46850"/>
            </a:xfrm>
            <a:custGeom>
              <a:avLst/>
              <a:gdLst/>
              <a:ahLst/>
              <a:cxnLst/>
              <a:rect l="l" t="t" r="r" b="b"/>
              <a:pathLst>
                <a:path w="2797" h="1874" extrusionOk="0">
                  <a:moveTo>
                    <a:pt x="2592" y="0"/>
                  </a:moveTo>
                  <a:cubicBezTo>
                    <a:pt x="2547" y="0"/>
                    <a:pt x="2501" y="14"/>
                    <a:pt x="2454" y="37"/>
                  </a:cubicBezTo>
                  <a:cubicBezTo>
                    <a:pt x="2255" y="148"/>
                    <a:pt x="2079" y="313"/>
                    <a:pt x="1891" y="457"/>
                  </a:cubicBezTo>
                  <a:cubicBezTo>
                    <a:pt x="1703" y="589"/>
                    <a:pt x="1505" y="722"/>
                    <a:pt x="1317" y="854"/>
                  </a:cubicBezTo>
                  <a:cubicBezTo>
                    <a:pt x="920" y="1119"/>
                    <a:pt x="522" y="1373"/>
                    <a:pt x="125" y="1605"/>
                  </a:cubicBezTo>
                  <a:cubicBezTo>
                    <a:pt x="1" y="1681"/>
                    <a:pt x="83" y="1874"/>
                    <a:pt x="201" y="1874"/>
                  </a:cubicBezTo>
                  <a:cubicBezTo>
                    <a:pt x="219" y="1874"/>
                    <a:pt x="238" y="1869"/>
                    <a:pt x="257" y="1859"/>
                  </a:cubicBezTo>
                  <a:cubicBezTo>
                    <a:pt x="699" y="1638"/>
                    <a:pt x="1118" y="1406"/>
                    <a:pt x="1527" y="1152"/>
                  </a:cubicBezTo>
                  <a:cubicBezTo>
                    <a:pt x="1737" y="1031"/>
                    <a:pt x="1935" y="909"/>
                    <a:pt x="2123" y="777"/>
                  </a:cubicBezTo>
                  <a:cubicBezTo>
                    <a:pt x="2333" y="633"/>
                    <a:pt x="2553" y="501"/>
                    <a:pt x="2741" y="324"/>
                  </a:cubicBezTo>
                  <a:cubicBezTo>
                    <a:pt x="2785" y="280"/>
                    <a:pt x="2796" y="181"/>
                    <a:pt x="2763" y="126"/>
                  </a:cubicBezTo>
                  <a:cubicBezTo>
                    <a:pt x="2752" y="93"/>
                    <a:pt x="2730" y="71"/>
                    <a:pt x="2708" y="37"/>
                  </a:cubicBezTo>
                  <a:cubicBezTo>
                    <a:pt x="2671" y="11"/>
                    <a:pt x="2632" y="0"/>
                    <a:pt x="25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5416650" y="1983400"/>
              <a:ext cx="69550" cy="49625"/>
            </a:xfrm>
            <a:custGeom>
              <a:avLst/>
              <a:gdLst/>
              <a:ahLst/>
              <a:cxnLst/>
              <a:rect l="l" t="t" r="r" b="b"/>
              <a:pathLst>
                <a:path w="2782" h="1985" extrusionOk="0">
                  <a:moveTo>
                    <a:pt x="2538" y="1"/>
                  </a:moveTo>
                  <a:cubicBezTo>
                    <a:pt x="2520" y="1"/>
                    <a:pt x="2502" y="3"/>
                    <a:pt x="2483" y="8"/>
                  </a:cubicBezTo>
                  <a:cubicBezTo>
                    <a:pt x="2362" y="41"/>
                    <a:pt x="2263" y="140"/>
                    <a:pt x="2163" y="206"/>
                  </a:cubicBezTo>
                  <a:cubicBezTo>
                    <a:pt x="2075" y="273"/>
                    <a:pt x="1987" y="339"/>
                    <a:pt x="1887" y="405"/>
                  </a:cubicBezTo>
                  <a:cubicBezTo>
                    <a:pt x="1700" y="538"/>
                    <a:pt x="1501" y="681"/>
                    <a:pt x="1313" y="813"/>
                  </a:cubicBezTo>
                  <a:cubicBezTo>
                    <a:pt x="927" y="1100"/>
                    <a:pt x="541" y="1376"/>
                    <a:pt x="154" y="1663"/>
                  </a:cubicBezTo>
                  <a:cubicBezTo>
                    <a:pt x="1" y="1772"/>
                    <a:pt x="114" y="1984"/>
                    <a:pt x="269" y="1984"/>
                  </a:cubicBezTo>
                  <a:cubicBezTo>
                    <a:pt x="303" y="1984"/>
                    <a:pt x="339" y="1974"/>
                    <a:pt x="375" y="1950"/>
                  </a:cubicBezTo>
                  <a:cubicBezTo>
                    <a:pt x="761" y="1685"/>
                    <a:pt x="1159" y="1410"/>
                    <a:pt x="1545" y="1134"/>
                  </a:cubicBezTo>
                  <a:cubicBezTo>
                    <a:pt x="1744" y="1001"/>
                    <a:pt x="1931" y="858"/>
                    <a:pt x="2130" y="725"/>
                  </a:cubicBezTo>
                  <a:lnTo>
                    <a:pt x="2395" y="527"/>
                  </a:lnTo>
                  <a:cubicBezTo>
                    <a:pt x="2494" y="460"/>
                    <a:pt x="2616" y="394"/>
                    <a:pt x="2693" y="295"/>
                  </a:cubicBezTo>
                  <a:cubicBezTo>
                    <a:pt x="2782" y="157"/>
                    <a:pt x="2685" y="1"/>
                    <a:pt x="25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5420650" y="1994700"/>
              <a:ext cx="109925" cy="73125"/>
            </a:xfrm>
            <a:custGeom>
              <a:avLst/>
              <a:gdLst/>
              <a:ahLst/>
              <a:cxnLst/>
              <a:rect l="l" t="t" r="r" b="b"/>
              <a:pathLst>
                <a:path w="4397" h="2925" extrusionOk="0">
                  <a:moveTo>
                    <a:pt x="4181" y="1"/>
                  </a:moveTo>
                  <a:cubicBezTo>
                    <a:pt x="4165" y="1"/>
                    <a:pt x="4149" y="3"/>
                    <a:pt x="4133" y="8"/>
                  </a:cubicBezTo>
                  <a:cubicBezTo>
                    <a:pt x="3946" y="63"/>
                    <a:pt x="3802" y="196"/>
                    <a:pt x="3637" y="295"/>
                  </a:cubicBezTo>
                  <a:cubicBezTo>
                    <a:pt x="3460" y="406"/>
                    <a:pt x="3295" y="516"/>
                    <a:pt x="3118" y="626"/>
                  </a:cubicBezTo>
                  <a:cubicBezTo>
                    <a:pt x="2787" y="836"/>
                    <a:pt x="2456" y="1046"/>
                    <a:pt x="2125" y="1267"/>
                  </a:cubicBezTo>
                  <a:cubicBezTo>
                    <a:pt x="1462" y="1708"/>
                    <a:pt x="778" y="2139"/>
                    <a:pt x="138" y="2635"/>
                  </a:cubicBezTo>
                  <a:cubicBezTo>
                    <a:pt x="0" y="2745"/>
                    <a:pt x="107" y="2924"/>
                    <a:pt x="248" y="2924"/>
                  </a:cubicBezTo>
                  <a:cubicBezTo>
                    <a:pt x="277" y="2924"/>
                    <a:pt x="307" y="2917"/>
                    <a:pt x="337" y="2900"/>
                  </a:cubicBezTo>
                  <a:cubicBezTo>
                    <a:pt x="1043" y="2503"/>
                    <a:pt x="1705" y="2039"/>
                    <a:pt x="2367" y="1598"/>
                  </a:cubicBezTo>
                  <a:cubicBezTo>
                    <a:pt x="2699" y="1377"/>
                    <a:pt x="3019" y="1156"/>
                    <a:pt x="3350" y="935"/>
                  </a:cubicBezTo>
                  <a:cubicBezTo>
                    <a:pt x="3515" y="814"/>
                    <a:pt x="3692" y="704"/>
                    <a:pt x="3858" y="582"/>
                  </a:cubicBezTo>
                  <a:cubicBezTo>
                    <a:pt x="4012" y="472"/>
                    <a:pt x="4178" y="384"/>
                    <a:pt x="4299" y="240"/>
                  </a:cubicBezTo>
                  <a:cubicBezTo>
                    <a:pt x="4396" y="133"/>
                    <a:pt x="4297" y="1"/>
                    <a:pt x="4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5317025" y="1740975"/>
              <a:ext cx="241900" cy="292550"/>
            </a:xfrm>
            <a:custGeom>
              <a:avLst/>
              <a:gdLst/>
              <a:ahLst/>
              <a:cxnLst/>
              <a:rect l="l" t="t" r="r" b="b"/>
              <a:pathLst>
                <a:path w="9676" h="11702" extrusionOk="0">
                  <a:moveTo>
                    <a:pt x="1826" y="0"/>
                  </a:moveTo>
                  <a:cubicBezTo>
                    <a:pt x="1737" y="0"/>
                    <a:pt x="1651" y="77"/>
                    <a:pt x="1700" y="190"/>
                  </a:cubicBezTo>
                  <a:cubicBezTo>
                    <a:pt x="1965" y="786"/>
                    <a:pt x="2042" y="1471"/>
                    <a:pt x="1976" y="2122"/>
                  </a:cubicBezTo>
                  <a:cubicBezTo>
                    <a:pt x="1899" y="2751"/>
                    <a:pt x="1645" y="3325"/>
                    <a:pt x="1347" y="3877"/>
                  </a:cubicBezTo>
                  <a:cubicBezTo>
                    <a:pt x="751" y="4970"/>
                    <a:pt x="0" y="6029"/>
                    <a:pt x="33" y="7332"/>
                  </a:cubicBezTo>
                  <a:cubicBezTo>
                    <a:pt x="56" y="8568"/>
                    <a:pt x="983" y="9473"/>
                    <a:pt x="2120" y="9815"/>
                  </a:cubicBezTo>
                  <a:cubicBezTo>
                    <a:pt x="2654" y="9978"/>
                    <a:pt x="3192" y="10027"/>
                    <a:pt x="3732" y="10027"/>
                  </a:cubicBezTo>
                  <a:cubicBezTo>
                    <a:pt x="4476" y="10027"/>
                    <a:pt x="5224" y="9934"/>
                    <a:pt x="5972" y="9914"/>
                  </a:cubicBezTo>
                  <a:cubicBezTo>
                    <a:pt x="6041" y="9912"/>
                    <a:pt x="6111" y="9911"/>
                    <a:pt x="6180" y="9911"/>
                  </a:cubicBezTo>
                  <a:cubicBezTo>
                    <a:pt x="6772" y="9911"/>
                    <a:pt x="7360" y="10000"/>
                    <a:pt x="7903" y="10257"/>
                  </a:cubicBezTo>
                  <a:cubicBezTo>
                    <a:pt x="8488" y="10533"/>
                    <a:pt x="8852" y="10974"/>
                    <a:pt x="9139" y="11537"/>
                  </a:cubicBezTo>
                  <a:cubicBezTo>
                    <a:pt x="9198" y="11650"/>
                    <a:pt x="9299" y="11702"/>
                    <a:pt x="9398" y="11702"/>
                  </a:cubicBezTo>
                  <a:cubicBezTo>
                    <a:pt x="9540" y="11702"/>
                    <a:pt x="9676" y="11594"/>
                    <a:pt x="9669" y="11405"/>
                  </a:cubicBezTo>
                  <a:cubicBezTo>
                    <a:pt x="9614" y="10201"/>
                    <a:pt x="8234" y="9506"/>
                    <a:pt x="7208" y="9307"/>
                  </a:cubicBezTo>
                  <a:cubicBezTo>
                    <a:pt x="6863" y="9238"/>
                    <a:pt x="6517" y="9214"/>
                    <a:pt x="6171" y="9214"/>
                  </a:cubicBezTo>
                  <a:cubicBezTo>
                    <a:pt x="5373" y="9214"/>
                    <a:pt x="4573" y="9342"/>
                    <a:pt x="3776" y="9342"/>
                  </a:cubicBezTo>
                  <a:cubicBezTo>
                    <a:pt x="3592" y="9342"/>
                    <a:pt x="3407" y="9335"/>
                    <a:pt x="3223" y="9318"/>
                  </a:cubicBezTo>
                  <a:cubicBezTo>
                    <a:pt x="2186" y="9230"/>
                    <a:pt x="950" y="8744"/>
                    <a:pt x="751" y="7586"/>
                  </a:cubicBezTo>
                  <a:cubicBezTo>
                    <a:pt x="541" y="6360"/>
                    <a:pt x="1336" y="5235"/>
                    <a:pt x="1866" y="4186"/>
                  </a:cubicBezTo>
                  <a:cubicBezTo>
                    <a:pt x="2197" y="3557"/>
                    <a:pt x="2440" y="2873"/>
                    <a:pt x="2462" y="2155"/>
                  </a:cubicBezTo>
                  <a:cubicBezTo>
                    <a:pt x="2495" y="1416"/>
                    <a:pt x="2307" y="731"/>
                    <a:pt x="1954" y="80"/>
                  </a:cubicBezTo>
                  <a:cubicBezTo>
                    <a:pt x="1926" y="25"/>
                    <a:pt x="1876" y="0"/>
                    <a:pt x="1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9"/>
          <p:cNvGrpSpPr/>
          <p:nvPr/>
        </p:nvGrpSpPr>
        <p:grpSpPr>
          <a:xfrm>
            <a:off x="4973665" y="3483071"/>
            <a:ext cx="523277" cy="519768"/>
            <a:chOff x="4822550" y="1805400"/>
            <a:chExt cx="176075" cy="174900"/>
          </a:xfrm>
        </p:grpSpPr>
        <p:sp>
          <p:nvSpPr>
            <p:cNvPr id="310" name="Google Shape;310;p9"/>
            <p:cNvSpPr/>
            <p:nvPr/>
          </p:nvSpPr>
          <p:spPr>
            <a:xfrm>
              <a:off x="4863200" y="1891475"/>
              <a:ext cx="53250" cy="69150"/>
            </a:xfrm>
            <a:custGeom>
              <a:avLst/>
              <a:gdLst/>
              <a:ahLst/>
              <a:cxnLst/>
              <a:rect l="l" t="t" r="r" b="b"/>
              <a:pathLst>
                <a:path w="2130" h="2766" extrusionOk="0">
                  <a:moveTo>
                    <a:pt x="2031" y="0"/>
                  </a:moveTo>
                  <a:cubicBezTo>
                    <a:pt x="2012" y="0"/>
                    <a:pt x="1992" y="6"/>
                    <a:pt x="1972" y="20"/>
                  </a:cubicBezTo>
                  <a:cubicBezTo>
                    <a:pt x="1752" y="164"/>
                    <a:pt x="1597" y="418"/>
                    <a:pt x="1454" y="616"/>
                  </a:cubicBezTo>
                  <a:cubicBezTo>
                    <a:pt x="1288" y="848"/>
                    <a:pt x="1122" y="1069"/>
                    <a:pt x="968" y="1301"/>
                  </a:cubicBezTo>
                  <a:cubicBezTo>
                    <a:pt x="659" y="1753"/>
                    <a:pt x="350" y="2206"/>
                    <a:pt x="41" y="2647"/>
                  </a:cubicBezTo>
                  <a:cubicBezTo>
                    <a:pt x="1" y="2703"/>
                    <a:pt x="48" y="2765"/>
                    <a:pt x="98" y="2765"/>
                  </a:cubicBezTo>
                  <a:cubicBezTo>
                    <a:pt x="117" y="2765"/>
                    <a:pt x="136" y="2757"/>
                    <a:pt x="151" y="2736"/>
                  </a:cubicBezTo>
                  <a:cubicBezTo>
                    <a:pt x="493" y="2305"/>
                    <a:pt x="836" y="1875"/>
                    <a:pt x="1178" y="1455"/>
                  </a:cubicBezTo>
                  <a:cubicBezTo>
                    <a:pt x="1343" y="1245"/>
                    <a:pt x="1509" y="1025"/>
                    <a:pt x="1674" y="815"/>
                  </a:cubicBezTo>
                  <a:cubicBezTo>
                    <a:pt x="1829" y="605"/>
                    <a:pt x="2028" y="373"/>
                    <a:pt x="2105" y="120"/>
                  </a:cubicBezTo>
                  <a:cubicBezTo>
                    <a:pt x="2130" y="54"/>
                    <a:pt x="2087" y="0"/>
                    <a:pt x="20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4903400" y="1894675"/>
              <a:ext cx="86100" cy="7650"/>
            </a:xfrm>
            <a:custGeom>
              <a:avLst/>
              <a:gdLst/>
              <a:ahLst/>
              <a:cxnLst/>
              <a:rect l="l" t="t" r="r" b="b"/>
              <a:pathLst>
                <a:path w="3444" h="306" extrusionOk="0">
                  <a:moveTo>
                    <a:pt x="2831" y="0"/>
                  </a:moveTo>
                  <a:cubicBezTo>
                    <a:pt x="2740" y="0"/>
                    <a:pt x="2649" y="3"/>
                    <a:pt x="2561" y="3"/>
                  </a:cubicBezTo>
                  <a:cubicBezTo>
                    <a:pt x="2285" y="3"/>
                    <a:pt x="2009" y="14"/>
                    <a:pt x="1733" y="25"/>
                  </a:cubicBezTo>
                  <a:cubicBezTo>
                    <a:pt x="1181" y="47"/>
                    <a:pt x="640" y="69"/>
                    <a:pt x="88" y="80"/>
                  </a:cubicBezTo>
                  <a:cubicBezTo>
                    <a:pt x="0" y="91"/>
                    <a:pt x="0" y="223"/>
                    <a:pt x="88" y="223"/>
                  </a:cubicBezTo>
                  <a:cubicBezTo>
                    <a:pt x="640" y="245"/>
                    <a:pt x="1181" y="268"/>
                    <a:pt x="1733" y="290"/>
                  </a:cubicBezTo>
                  <a:cubicBezTo>
                    <a:pt x="2009" y="290"/>
                    <a:pt x="2274" y="301"/>
                    <a:pt x="2539" y="301"/>
                  </a:cubicBezTo>
                  <a:cubicBezTo>
                    <a:pt x="2645" y="301"/>
                    <a:pt x="2756" y="306"/>
                    <a:pt x="2868" y="306"/>
                  </a:cubicBezTo>
                  <a:cubicBezTo>
                    <a:pt x="3035" y="306"/>
                    <a:pt x="3203" y="294"/>
                    <a:pt x="3356" y="234"/>
                  </a:cubicBezTo>
                  <a:cubicBezTo>
                    <a:pt x="3444" y="212"/>
                    <a:pt x="3444" y="102"/>
                    <a:pt x="3356" y="69"/>
                  </a:cubicBezTo>
                  <a:cubicBezTo>
                    <a:pt x="3194" y="10"/>
                    <a:pt x="3012" y="0"/>
                    <a:pt x="2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4822550" y="1836375"/>
              <a:ext cx="96850" cy="62725"/>
            </a:xfrm>
            <a:custGeom>
              <a:avLst/>
              <a:gdLst/>
              <a:ahLst/>
              <a:cxnLst/>
              <a:rect l="l" t="t" r="r" b="b"/>
              <a:pathLst>
                <a:path w="3874" h="2509" extrusionOk="0">
                  <a:moveTo>
                    <a:pt x="948" y="1"/>
                  </a:moveTo>
                  <a:cubicBezTo>
                    <a:pt x="653" y="1"/>
                    <a:pt x="364" y="162"/>
                    <a:pt x="210" y="447"/>
                  </a:cubicBezTo>
                  <a:cubicBezTo>
                    <a:pt x="0" y="856"/>
                    <a:pt x="155" y="1352"/>
                    <a:pt x="563" y="1562"/>
                  </a:cubicBezTo>
                  <a:cubicBezTo>
                    <a:pt x="685" y="1627"/>
                    <a:pt x="816" y="1658"/>
                    <a:pt x="945" y="1658"/>
                  </a:cubicBezTo>
                  <a:cubicBezTo>
                    <a:pt x="1166" y="1658"/>
                    <a:pt x="1381" y="1568"/>
                    <a:pt x="1534" y="1408"/>
                  </a:cubicBezTo>
                  <a:lnTo>
                    <a:pt x="1601" y="1441"/>
                  </a:lnTo>
                  <a:cubicBezTo>
                    <a:pt x="1832" y="1562"/>
                    <a:pt x="2075" y="1683"/>
                    <a:pt x="2307" y="1794"/>
                  </a:cubicBezTo>
                  <a:cubicBezTo>
                    <a:pt x="2782" y="2026"/>
                    <a:pt x="3234" y="2268"/>
                    <a:pt x="3698" y="2500"/>
                  </a:cubicBezTo>
                  <a:cubicBezTo>
                    <a:pt x="3711" y="2506"/>
                    <a:pt x="3724" y="2508"/>
                    <a:pt x="3736" y="2508"/>
                  </a:cubicBezTo>
                  <a:cubicBezTo>
                    <a:pt x="3824" y="2508"/>
                    <a:pt x="3873" y="2383"/>
                    <a:pt x="3786" y="2335"/>
                  </a:cubicBezTo>
                  <a:cubicBezTo>
                    <a:pt x="3333" y="2081"/>
                    <a:pt x="2870" y="1838"/>
                    <a:pt x="2417" y="1584"/>
                  </a:cubicBezTo>
                  <a:cubicBezTo>
                    <a:pt x="2197" y="1463"/>
                    <a:pt x="1965" y="1341"/>
                    <a:pt x="1744" y="1220"/>
                  </a:cubicBezTo>
                  <a:cubicBezTo>
                    <a:pt x="1722" y="1209"/>
                    <a:pt x="1700" y="1198"/>
                    <a:pt x="1689" y="1198"/>
                  </a:cubicBezTo>
                  <a:cubicBezTo>
                    <a:pt x="1888" y="789"/>
                    <a:pt x="1722" y="304"/>
                    <a:pt x="1325" y="94"/>
                  </a:cubicBezTo>
                  <a:cubicBezTo>
                    <a:pt x="1205" y="31"/>
                    <a:pt x="1076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4899800" y="1819900"/>
              <a:ext cx="15075" cy="77950"/>
            </a:xfrm>
            <a:custGeom>
              <a:avLst/>
              <a:gdLst/>
              <a:ahLst/>
              <a:cxnLst/>
              <a:rect l="l" t="t" r="r" b="b"/>
              <a:pathLst>
                <a:path w="603" h="3118" extrusionOk="0">
                  <a:moveTo>
                    <a:pt x="136" y="0"/>
                  </a:moveTo>
                  <a:cubicBezTo>
                    <a:pt x="68" y="0"/>
                    <a:pt x="1" y="51"/>
                    <a:pt x="1" y="146"/>
                  </a:cubicBezTo>
                  <a:cubicBezTo>
                    <a:pt x="23" y="632"/>
                    <a:pt x="111" y="1117"/>
                    <a:pt x="177" y="1592"/>
                  </a:cubicBezTo>
                  <a:cubicBezTo>
                    <a:pt x="243" y="2078"/>
                    <a:pt x="321" y="2552"/>
                    <a:pt x="398" y="3038"/>
                  </a:cubicBezTo>
                  <a:cubicBezTo>
                    <a:pt x="403" y="3092"/>
                    <a:pt x="445" y="3118"/>
                    <a:pt x="489" y="3118"/>
                  </a:cubicBezTo>
                  <a:cubicBezTo>
                    <a:pt x="545" y="3118"/>
                    <a:pt x="603" y="3078"/>
                    <a:pt x="597" y="3005"/>
                  </a:cubicBezTo>
                  <a:cubicBezTo>
                    <a:pt x="541" y="2530"/>
                    <a:pt x="508" y="2044"/>
                    <a:pt x="464" y="1559"/>
                  </a:cubicBezTo>
                  <a:cubicBezTo>
                    <a:pt x="409" y="1073"/>
                    <a:pt x="376" y="587"/>
                    <a:pt x="266" y="113"/>
                  </a:cubicBezTo>
                  <a:cubicBezTo>
                    <a:pt x="250" y="37"/>
                    <a:pt x="193" y="0"/>
                    <a:pt x="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4886825" y="1875450"/>
              <a:ext cx="49700" cy="43450"/>
            </a:xfrm>
            <a:custGeom>
              <a:avLst/>
              <a:gdLst/>
              <a:ahLst/>
              <a:cxnLst/>
              <a:rect l="l" t="t" r="r" b="b"/>
              <a:pathLst>
                <a:path w="1988" h="1738" extrusionOk="0">
                  <a:moveTo>
                    <a:pt x="1000" y="0"/>
                  </a:moveTo>
                  <a:cubicBezTo>
                    <a:pt x="687" y="0"/>
                    <a:pt x="387" y="170"/>
                    <a:pt x="233" y="463"/>
                  </a:cubicBezTo>
                  <a:cubicBezTo>
                    <a:pt x="1" y="893"/>
                    <a:pt x="166" y="1412"/>
                    <a:pt x="597" y="1633"/>
                  </a:cubicBezTo>
                  <a:cubicBezTo>
                    <a:pt x="726" y="1704"/>
                    <a:pt x="865" y="1738"/>
                    <a:pt x="1003" y="1738"/>
                  </a:cubicBezTo>
                  <a:cubicBezTo>
                    <a:pt x="1313" y="1738"/>
                    <a:pt x="1614" y="1566"/>
                    <a:pt x="1767" y="1268"/>
                  </a:cubicBezTo>
                  <a:cubicBezTo>
                    <a:pt x="1988" y="849"/>
                    <a:pt x="1822" y="319"/>
                    <a:pt x="1403" y="98"/>
                  </a:cubicBezTo>
                  <a:cubicBezTo>
                    <a:pt x="1273" y="32"/>
                    <a:pt x="1135" y="0"/>
                    <a:pt x="1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4880500" y="1805400"/>
              <a:ext cx="41950" cy="36775"/>
            </a:xfrm>
            <a:custGeom>
              <a:avLst/>
              <a:gdLst/>
              <a:ahLst/>
              <a:cxnLst/>
              <a:rect l="l" t="t" r="r" b="b"/>
              <a:pathLst>
                <a:path w="1678" h="1471" extrusionOk="0">
                  <a:moveTo>
                    <a:pt x="834" y="1"/>
                  </a:moveTo>
                  <a:cubicBezTo>
                    <a:pt x="570" y="1"/>
                    <a:pt x="318" y="142"/>
                    <a:pt x="188" y="395"/>
                  </a:cubicBezTo>
                  <a:cubicBezTo>
                    <a:pt x="0" y="748"/>
                    <a:pt x="144" y="1201"/>
                    <a:pt x="497" y="1388"/>
                  </a:cubicBezTo>
                  <a:cubicBezTo>
                    <a:pt x="606" y="1444"/>
                    <a:pt x="722" y="1471"/>
                    <a:pt x="836" y="1471"/>
                  </a:cubicBezTo>
                  <a:cubicBezTo>
                    <a:pt x="1103" y="1471"/>
                    <a:pt x="1359" y="1326"/>
                    <a:pt x="1490" y="1079"/>
                  </a:cubicBezTo>
                  <a:cubicBezTo>
                    <a:pt x="1678" y="715"/>
                    <a:pt x="1534" y="273"/>
                    <a:pt x="1181" y="86"/>
                  </a:cubicBezTo>
                  <a:cubicBezTo>
                    <a:pt x="1070" y="28"/>
                    <a:pt x="951" y="1"/>
                    <a:pt x="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4846825" y="1937225"/>
              <a:ext cx="43075" cy="43075"/>
            </a:xfrm>
            <a:custGeom>
              <a:avLst/>
              <a:gdLst/>
              <a:ahLst/>
              <a:cxnLst/>
              <a:rect l="l" t="t" r="r" b="b"/>
              <a:pathLst>
                <a:path w="1723" h="1723" extrusionOk="0">
                  <a:moveTo>
                    <a:pt x="861" y="0"/>
                  </a:moveTo>
                  <a:cubicBezTo>
                    <a:pt x="387" y="0"/>
                    <a:pt x="0" y="387"/>
                    <a:pt x="0" y="861"/>
                  </a:cubicBezTo>
                  <a:cubicBezTo>
                    <a:pt x="0" y="1336"/>
                    <a:pt x="387" y="1722"/>
                    <a:pt x="861" y="1722"/>
                  </a:cubicBezTo>
                  <a:cubicBezTo>
                    <a:pt x="1336" y="1722"/>
                    <a:pt x="1722" y="1336"/>
                    <a:pt x="1722" y="861"/>
                  </a:cubicBezTo>
                  <a:cubicBezTo>
                    <a:pt x="1722" y="387"/>
                    <a:pt x="1336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4961350" y="1885150"/>
              <a:ext cx="37275" cy="32425"/>
            </a:xfrm>
            <a:custGeom>
              <a:avLst/>
              <a:gdLst/>
              <a:ahLst/>
              <a:cxnLst/>
              <a:rect l="l" t="t" r="r" b="b"/>
              <a:pathLst>
                <a:path w="1491" h="1297" extrusionOk="0">
                  <a:moveTo>
                    <a:pt x="745" y="1"/>
                  </a:moveTo>
                  <a:cubicBezTo>
                    <a:pt x="509" y="1"/>
                    <a:pt x="281" y="127"/>
                    <a:pt x="166" y="351"/>
                  </a:cubicBezTo>
                  <a:cubicBezTo>
                    <a:pt x="0" y="671"/>
                    <a:pt x="121" y="1057"/>
                    <a:pt x="442" y="1223"/>
                  </a:cubicBezTo>
                  <a:cubicBezTo>
                    <a:pt x="538" y="1273"/>
                    <a:pt x="642" y="1296"/>
                    <a:pt x="745" y="1296"/>
                  </a:cubicBezTo>
                  <a:cubicBezTo>
                    <a:pt x="981" y="1296"/>
                    <a:pt x="1209" y="1170"/>
                    <a:pt x="1325" y="947"/>
                  </a:cubicBezTo>
                  <a:cubicBezTo>
                    <a:pt x="1490" y="638"/>
                    <a:pt x="1369" y="240"/>
                    <a:pt x="1049" y="75"/>
                  </a:cubicBezTo>
                  <a:cubicBezTo>
                    <a:pt x="952" y="25"/>
                    <a:pt x="848" y="1"/>
                    <a:pt x="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9"/>
          <p:cNvSpPr/>
          <p:nvPr/>
        </p:nvSpPr>
        <p:spPr>
          <a:xfrm>
            <a:off x="8039575" y="3037972"/>
            <a:ext cx="409632" cy="608521"/>
          </a:xfrm>
          <a:custGeom>
            <a:avLst/>
            <a:gdLst/>
            <a:ahLst/>
            <a:cxnLst/>
            <a:rect l="l" t="t" r="r" b="b"/>
            <a:pathLst>
              <a:path w="5410" h="8037" extrusionOk="0">
                <a:moveTo>
                  <a:pt x="3102" y="484"/>
                </a:moveTo>
                <a:cubicBezTo>
                  <a:pt x="3136" y="484"/>
                  <a:pt x="3169" y="495"/>
                  <a:pt x="3202" y="506"/>
                </a:cubicBezTo>
                <a:lnTo>
                  <a:pt x="3489" y="573"/>
                </a:lnTo>
                <a:cubicBezTo>
                  <a:pt x="3676" y="617"/>
                  <a:pt x="3853" y="661"/>
                  <a:pt x="4041" y="716"/>
                </a:cubicBezTo>
                <a:cubicBezTo>
                  <a:pt x="4394" y="793"/>
                  <a:pt x="4747" y="882"/>
                  <a:pt x="5111" y="959"/>
                </a:cubicBezTo>
                <a:cubicBezTo>
                  <a:pt x="5078" y="1080"/>
                  <a:pt x="5034" y="1191"/>
                  <a:pt x="4968" y="1301"/>
                </a:cubicBezTo>
                <a:cubicBezTo>
                  <a:pt x="4659" y="1213"/>
                  <a:pt x="4361" y="1136"/>
                  <a:pt x="4052" y="1058"/>
                </a:cubicBezTo>
                <a:cubicBezTo>
                  <a:pt x="3875" y="1014"/>
                  <a:pt x="3698" y="970"/>
                  <a:pt x="3522" y="915"/>
                </a:cubicBezTo>
                <a:cubicBezTo>
                  <a:pt x="3445" y="893"/>
                  <a:pt x="3356" y="871"/>
                  <a:pt x="3279" y="849"/>
                </a:cubicBezTo>
                <a:cubicBezTo>
                  <a:pt x="3224" y="838"/>
                  <a:pt x="3180" y="815"/>
                  <a:pt x="3125" y="815"/>
                </a:cubicBezTo>
                <a:cubicBezTo>
                  <a:pt x="3113" y="705"/>
                  <a:pt x="3102" y="595"/>
                  <a:pt x="3102" y="484"/>
                </a:cubicBezTo>
                <a:close/>
                <a:moveTo>
                  <a:pt x="3180" y="1036"/>
                </a:moveTo>
                <a:cubicBezTo>
                  <a:pt x="3191" y="1036"/>
                  <a:pt x="3202" y="1047"/>
                  <a:pt x="3213" y="1047"/>
                </a:cubicBezTo>
                <a:cubicBezTo>
                  <a:pt x="3301" y="1069"/>
                  <a:pt x="3389" y="1102"/>
                  <a:pt x="3489" y="1124"/>
                </a:cubicBezTo>
                <a:cubicBezTo>
                  <a:pt x="3654" y="1169"/>
                  <a:pt x="3831" y="1213"/>
                  <a:pt x="3996" y="1257"/>
                </a:cubicBezTo>
                <a:cubicBezTo>
                  <a:pt x="4283" y="1323"/>
                  <a:pt x="4570" y="1389"/>
                  <a:pt x="4857" y="1445"/>
                </a:cubicBezTo>
                <a:cubicBezTo>
                  <a:pt x="4747" y="1588"/>
                  <a:pt x="4593" y="1721"/>
                  <a:pt x="4427" y="1820"/>
                </a:cubicBezTo>
                <a:cubicBezTo>
                  <a:pt x="4074" y="1721"/>
                  <a:pt x="3732" y="1632"/>
                  <a:pt x="3378" y="1533"/>
                </a:cubicBezTo>
                <a:cubicBezTo>
                  <a:pt x="3312" y="1422"/>
                  <a:pt x="3257" y="1301"/>
                  <a:pt x="3224" y="1180"/>
                </a:cubicBezTo>
                <a:cubicBezTo>
                  <a:pt x="3202" y="1136"/>
                  <a:pt x="3191" y="1080"/>
                  <a:pt x="3180" y="1036"/>
                </a:cubicBezTo>
                <a:close/>
                <a:moveTo>
                  <a:pt x="3555" y="1798"/>
                </a:moveTo>
                <a:cubicBezTo>
                  <a:pt x="3654" y="1820"/>
                  <a:pt x="3765" y="1853"/>
                  <a:pt x="3864" y="1875"/>
                </a:cubicBezTo>
                <a:cubicBezTo>
                  <a:pt x="3985" y="1897"/>
                  <a:pt x="4107" y="1919"/>
                  <a:pt x="4217" y="1941"/>
                </a:cubicBezTo>
                <a:cubicBezTo>
                  <a:pt x="4129" y="1996"/>
                  <a:pt x="4041" y="2041"/>
                  <a:pt x="3952" y="2074"/>
                </a:cubicBezTo>
                <a:cubicBezTo>
                  <a:pt x="3908" y="2096"/>
                  <a:pt x="3864" y="2107"/>
                  <a:pt x="3820" y="2129"/>
                </a:cubicBezTo>
                <a:cubicBezTo>
                  <a:pt x="3809" y="2107"/>
                  <a:pt x="3787" y="2085"/>
                  <a:pt x="3776" y="2074"/>
                </a:cubicBezTo>
                <a:cubicBezTo>
                  <a:pt x="3698" y="1985"/>
                  <a:pt x="3621" y="1886"/>
                  <a:pt x="3555" y="1798"/>
                </a:cubicBezTo>
                <a:close/>
                <a:moveTo>
                  <a:pt x="3732" y="2548"/>
                </a:moveTo>
                <a:cubicBezTo>
                  <a:pt x="3864" y="2703"/>
                  <a:pt x="3996" y="2857"/>
                  <a:pt x="4118" y="3023"/>
                </a:cubicBezTo>
                <a:cubicBezTo>
                  <a:pt x="3985" y="2968"/>
                  <a:pt x="3853" y="2913"/>
                  <a:pt x="3721" y="2868"/>
                </a:cubicBezTo>
                <a:cubicBezTo>
                  <a:pt x="3588" y="2813"/>
                  <a:pt x="3456" y="2769"/>
                  <a:pt x="3323" y="2725"/>
                </a:cubicBezTo>
                <a:cubicBezTo>
                  <a:pt x="3456" y="2659"/>
                  <a:pt x="3599" y="2604"/>
                  <a:pt x="3732" y="2548"/>
                </a:cubicBezTo>
                <a:close/>
                <a:moveTo>
                  <a:pt x="3069" y="2846"/>
                </a:moveTo>
                <a:cubicBezTo>
                  <a:pt x="3136" y="2857"/>
                  <a:pt x="3202" y="2879"/>
                  <a:pt x="3268" y="2890"/>
                </a:cubicBezTo>
                <a:cubicBezTo>
                  <a:pt x="3400" y="2935"/>
                  <a:pt x="3533" y="2979"/>
                  <a:pt x="3665" y="3023"/>
                </a:cubicBezTo>
                <a:cubicBezTo>
                  <a:pt x="3875" y="3089"/>
                  <a:pt x="4074" y="3166"/>
                  <a:pt x="4272" y="3244"/>
                </a:cubicBezTo>
                <a:cubicBezTo>
                  <a:pt x="4405" y="3453"/>
                  <a:pt x="4504" y="3685"/>
                  <a:pt x="4526" y="3928"/>
                </a:cubicBezTo>
                <a:cubicBezTo>
                  <a:pt x="4195" y="3796"/>
                  <a:pt x="3853" y="3663"/>
                  <a:pt x="3511" y="3542"/>
                </a:cubicBezTo>
                <a:cubicBezTo>
                  <a:pt x="3301" y="3464"/>
                  <a:pt x="3091" y="3398"/>
                  <a:pt x="2893" y="3321"/>
                </a:cubicBezTo>
                <a:cubicBezTo>
                  <a:pt x="2782" y="3288"/>
                  <a:pt x="2672" y="3255"/>
                  <a:pt x="2562" y="3222"/>
                </a:cubicBezTo>
                <a:cubicBezTo>
                  <a:pt x="2562" y="3222"/>
                  <a:pt x="2551" y="3211"/>
                  <a:pt x="2540" y="3211"/>
                </a:cubicBezTo>
                <a:cubicBezTo>
                  <a:pt x="2650" y="3111"/>
                  <a:pt x="2771" y="3023"/>
                  <a:pt x="2904" y="2946"/>
                </a:cubicBezTo>
                <a:cubicBezTo>
                  <a:pt x="2959" y="2913"/>
                  <a:pt x="3014" y="2879"/>
                  <a:pt x="3069" y="2846"/>
                </a:cubicBezTo>
                <a:close/>
                <a:moveTo>
                  <a:pt x="2385" y="3387"/>
                </a:moveTo>
                <a:cubicBezTo>
                  <a:pt x="2429" y="3398"/>
                  <a:pt x="2484" y="3409"/>
                  <a:pt x="2528" y="3420"/>
                </a:cubicBezTo>
                <a:cubicBezTo>
                  <a:pt x="2639" y="3453"/>
                  <a:pt x="2738" y="3487"/>
                  <a:pt x="2849" y="3520"/>
                </a:cubicBezTo>
                <a:cubicBezTo>
                  <a:pt x="3047" y="3586"/>
                  <a:pt x="3246" y="3652"/>
                  <a:pt x="3445" y="3718"/>
                </a:cubicBezTo>
                <a:cubicBezTo>
                  <a:pt x="3809" y="3851"/>
                  <a:pt x="4173" y="3972"/>
                  <a:pt x="4537" y="4116"/>
                </a:cubicBezTo>
                <a:cubicBezTo>
                  <a:pt x="4526" y="4325"/>
                  <a:pt x="4449" y="4502"/>
                  <a:pt x="4339" y="4668"/>
                </a:cubicBezTo>
                <a:cubicBezTo>
                  <a:pt x="3963" y="4513"/>
                  <a:pt x="3599" y="4358"/>
                  <a:pt x="3235" y="4193"/>
                </a:cubicBezTo>
                <a:cubicBezTo>
                  <a:pt x="3025" y="4105"/>
                  <a:pt x="2815" y="4027"/>
                  <a:pt x="2606" y="3939"/>
                </a:cubicBezTo>
                <a:cubicBezTo>
                  <a:pt x="2473" y="3884"/>
                  <a:pt x="2341" y="3818"/>
                  <a:pt x="2197" y="3762"/>
                </a:cubicBezTo>
                <a:cubicBezTo>
                  <a:pt x="2219" y="3674"/>
                  <a:pt x="2253" y="3586"/>
                  <a:pt x="2308" y="3498"/>
                </a:cubicBezTo>
                <a:cubicBezTo>
                  <a:pt x="2330" y="3464"/>
                  <a:pt x="2363" y="3420"/>
                  <a:pt x="2385" y="3387"/>
                </a:cubicBezTo>
                <a:close/>
                <a:moveTo>
                  <a:pt x="2164" y="4049"/>
                </a:moveTo>
                <a:cubicBezTo>
                  <a:pt x="2286" y="4105"/>
                  <a:pt x="2418" y="4138"/>
                  <a:pt x="2551" y="4193"/>
                </a:cubicBezTo>
                <a:cubicBezTo>
                  <a:pt x="2749" y="4270"/>
                  <a:pt x="2959" y="4347"/>
                  <a:pt x="3169" y="4414"/>
                </a:cubicBezTo>
                <a:cubicBezTo>
                  <a:pt x="3522" y="4535"/>
                  <a:pt x="3864" y="4668"/>
                  <a:pt x="4217" y="4789"/>
                </a:cubicBezTo>
                <a:cubicBezTo>
                  <a:pt x="4052" y="4966"/>
                  <a:pt x="3842" y="5087"/>
                  <a:pt x="3621" y="5186"/>
                </a:cubicBezTo>
                <a:cubicBezTo>
                  <a:pt x="3423" y="5120"/>
                  <a:pt x="3224" y="5043"/>
                  <a:pt x="3025" y="4966"/>
                </a:cubicBezTo>
                <a:cubicBezTo>
                  <a:pt x="2904" y="4921"/>
                  <a:pt x="2782" y="4866"/>
                  <a:pt x="2661" y="4811"/>
                </a:cubicBezTo>
                <a:cubicBezTo>
                  <a:pt x="2540" y="4767"/>
                  <a:pt x="2418" y="4690"/>
                  <a:pt x="2297" y="4656"/>
                </a:cubicBezTo>
                <a:lnTo>
                  <a:pt x="2286" y="4656"/>
                </a:lnTo>
                <a:cubicBezTo>
                  <a:pt x="2253" y="4568"/>
                  <a:pt x="2219" y="4469"/>
                  <a:pt x="2197" y="4381"/>
                </a:cubicBezTo>
                <a:cubicBezTo>
                  <a:pt x="2175" y="4270"/>
                  <a:pt x="2164" y="4160"/>
                  <a:pt x="2164" y="4049"/>
                </a:cubicBezTo>
                <a:close/>
                <a:moveTo>
                  <a:pt x="2440" y="4966"/>
                </a:moveTo>
                <a:lnTo>
                  <a:pt x="2440" y="4966"/>
                </a:lnTo>
                <a:cubicBezTo>
                  <a:pt x="2484" y="4988"/>
                  <a:pt x="2528" y="4999"/>
                  <a:pt x="2573" y="5021"/>
                </a:cubicBezTo>
                <a:cubicBezTo>
                  <a:pt x="2694" y="5065"/>
                  <a:pt x="2815" y="5109"/>
                  <a:pt x="2937" y="5153"/>
                </a:cubicBezTo>
                <a:cubicBezTo>
                  <a:pt x="3069" y="5208"/>
                  <a:pt x="3202" y="5241"/>
                  <a:pt x="3334" y="5286"/>
                </a:cubicBezTo>
                <a:cubicBezTo>
                  <a:pt x="3125" y="5341"/>
                  <a:pt x="2926" y="5385"/>
                  <a:pt x="2716" y="5418"/>
                </a:cubicBezTo>
                <a:cubicBezTo>
                  <a:pt x="2617" y="5264"/>
                  <a:pt x="2517" y="5120"/>
                  <a:pt x="2440" y="4966"/>
                </a:cubicBezTo>
                <a:close/>
                <a:moveTo>
                  <a:pt x="2528" y="5826"/>
                </a:moveTo>
                <a:cubicBezTo>
                  <a:pt x="2595" y="5948"/>
                  <a:pt x="2672" y="6058"/>
                  <a:pt x="2738" y="6180"/>
                </a:cubicBezTo>
                <a:cubicBezTo>
                  <a:pt x="2771" y="6235"/>
                  <a:pt x="2804" y="6301"/>
                  <a:pt x="2827" y="6356"/>
                </a:cubicBezTo>
                <a:cubicBezTo>
                  <a:pt x="2683" y="6301"/>
                  <a:pt x="2540" y="6235"/>
                  <a:pt x="2396" y="6169"/>
                </a:cubicBezTo>
                <a:cubicBezTo>
                  <a:pt x="2275" y="6113"/>
                  <a:pt x="2153" y="6058"/>
                  <a:pt x="2032" y="6014"/>
                </a:cubicBezTo>
                <a:cubicBezTo>
                  <a:pt x="1977" y="5981"/>
                  <a:pt x="1921" y="5959"/>
                  <a:pt x="1866" y="5937"/>
                </a:cubicBezTo>
                <a:cubicBezTo>
                  <a:pt x="1899" y="5937"/>
                  <a:pt x="1932" y="5926"/>
                  <a:pt x="1955" y="5926"/>
                </a:cubicBezTo>
                <a:cubicBezTo>
                  <a:pt x="2142" y="5882"/>
                  <a:pt x="2330" y="5860"/>
                  <a:pt x="2528" y="5826"/>
                </a:cubicBezTo>
                <a:close/>
                <a:moveTo>
                  <a:pt x="1568" y="6014"/>
                </a:moveTo>
                <a:cubicBezTo>
                  <a:pt x="1568" y="6025"/>
                  <a:pt x="1579" y="6036"/>
                  <a:pt x="1579" y="6047"/>
                </a:cubicBezTo>
                <a:cubicBezTo>
                  <a:pt x="1634" y="6091"/>
                  <a:pt x="1712" y="6113"/>
                  <a:pt x="1767" y="6136"/>
                </a:cubicBezTo>
                <a:cubicBezTo>
                  <a:pt x="1822" y="6158"/>
                  <a:pt x="1888" y="6191"/>
                  <a:pt x="1944" y="6213"/>
                </a:cubicBezTo>
                <a:lnTo>
                  <a:pt x="2308" y="6367"/>
                </a:lnTo>
                <a:cubicBezTo>
                  <a:pt x="2517" y="6456"/>
                  <a:pt x="2727" y="6544"/>
                  <a:pt x="2937" y="6632"/>
                </a:cubicBezTo>
                <a:cubicBezTo>
                  <a:pt x="3003" y="6820"/>
                  <a:pt x="3036" y="7007"/>
                  <a:pt x="3036" y="7206"/>
                </a:cubicBezTo>
                <a:cubicBezTo>
                  <a:pt x="2683" y="7052"/>
                  <a:pt x="2330" y="6919"/>
                  <a:pt x="1966" y="6776"/>
                </a:cubicBezTo>
                <a:cubicBezTo>
                  <a:pt x="1767" y="6698"/>
                  <a:pt x="1557" y="6621"/>
                  <a:pt x="1347" y="6544"/>
                </a:cubicBezTo>
                <a:lnTo>
                  <a:pt x="1027" y="6422"/>
                </a:lnTo>
                <a:cubicBezTo>
                  <a:pt x="983" y="6411"/>
                  <a:pt x="939" y="6389"/>
                  <a:pt x="906" y="6367"/>
                </a:cubicBezTo>
                <a:cubicBezTo>
                  <a:pt x="917" y="6356"/>
                  <a:pt x="928" y="6345"/>
                  <a:pt x="939" y="6334"/>
                </a:cubicBezTo>
                <a:cubicBezTo>
                  <a:pt x="1127" y="6191"/>
                  <a:pt x="1347" y="6091"/>
                  <a:pt x="1568" y="6014"/>
                </a:cubicBezTo>
                <a:close/>
                <a:moveTo>
                  <a:pt x="3073" y="1"/>
                </a:moveTo>
                <a:cubicBezTo>
                  <a:pt x="3038" y="1"/>
                  <a:pt x="3002" y="21"/>
                  <a:pt x="2992" y="65"/>
                </a:cubicBezTo>
                <a:cubicBezTo>
                  <a:pt x="2871" y="462"/>
                  <a:pt x="2849" y="860"/>
                  <a:pt x="2959" y="1257"/>
                </a:cubicBezTo>
                <a:cubicBezTo>
                  <a:pt x="3047" y="1632"/>
                  <a:pt x="3246" y="1963"/>
                  <a:pt x="3489" y="2261"/>
                </a:cubicBezTo>
                <a:cubicBezTo>
                  <a:pt x="3069" y="2416"/>
                  <a:pt x="2661" y="2581"/>
                  <a:pt x="2330" y="2879"/>
                </a:cubicBezTo>
                <a:cubicBezTo>
                  <a:pt x="1844" y="3299"/>
                  <a:pt x="1668" y="3895"/>
                  <a:pt x="1833" y="4502"/>
                </a:cubicBezTo>
                <a:cubicBezTo>
                  <a:pt x="1921" y="4866"/>
                  <a:pt x="2098" y="5164"/>
                  <a:pt x="2297" y="5473"/>
                </a:cubicBezTo>
                <a:cubicBezTo>
                  <a:pt x="1921" y="5517"/>
                  <a:pt x="1557" y="5584"/>
                  <a:pt x="1215" y="5727"/>
                </a:cubicBezTo>
                <a:cubicBezTo>
                  <a:pt x="674" y="5959"/>
                  <a:pt x="1" y="6511"/>
                  <a:pt x="111" y="7173"/>
                </a:cubicBezTo>
                <a:cubicBezTo>
                  <a:pt x="128" y="7263"/>
                  <a:pt x="196" y="7307"/>
                  <a:pt x="265" y="7307"/>
                </a:cubicBezTo>
                <a:cubicBezTo>
                  <a:pt x="331" y="7307"/>
                  <a:pt x="399" y="7266"/>
                  <a:pt x="420" y="7184"/>
                </a:cubicBezTo>
                <a:cubicBezTo>
                  <a:pt x="487" y="6930"/>
                  <a:pt x="586" y="6709"/>
                  <a:pt x="751" y="6522"/>
                </a:cubicBezTo>
                <a:cubicBezTo>
                  <a:pt x="807" y="6555"/>
                  <a:pt x="884" y="6577"/>
                  <a:pt x="950" y="6610"/>
                </a:cubicBezTo>
                <a:cubicBezTo>
                  <a:pt x="1049" y="6654"/>
                  <a:pt x="1160" y="6698"/>
                  <a:pt x="1259" y="6743"/>
                </a:cubicBezTo>
                <a:cubicBezTo>
                  <a:pt x="1469" y="6820"/>
                  <a:pt x="1679" y="6908"/>
                  <a:pt x="1877" y="6985"/>
                </a:cubicBezTo>
                <a:cubicBezTo>
                  <a:pt x="2253" y="7129"/>
                  <a:pt x="2628" y="7283"/>
                  <a:pt x="3014" y="7416"/>
                </a:cubicBezTo>
                <a:cubicBezTo>
                  <a:pt x="2992" y="7548"/>
                  <a:pt x="2948" y="7681"/>
                  <a:pt x="2860" y="7813"/>
                </a:cubicBezTo>
                <a:cubicBezTo>
                  <a:pt x="2800" y="7915"/>
                  <a:pt x="2885" y="8037"/>
                  <a:pt x="2982" y="8037"/>
                </a:cubicBezTo>
                <a:cubicBezTo>
                  <a:pt x="3011" y="8037"/>
                  <a:pt x="3041" y="8026"/>
                  <a:pt x="3069" y="8001"/>
                </a:cubicBezTo>
                <a:cubicBezTo>
                  <a:pt x="3610" y="7493"/>
                  <a:pt x="3456" y="6676"/>
                  <a:pt x="3136" y="6091"/>
                </a:cubicBezTo>
                <a:cubicBezTo>
                  <a:pt x="3080" y="5981"/>
                  <a:pt x="3014" y="5871"/>
                  <a:pt x="2948" y="5760"/>
                </a:cubicBezTo>
                <a:cubicBezTo>
                  <a:pt x="3334" y="5694"/>
                  <a:pt x="3710" y="5606"/>
                  <a:pt x="4063" y="5407"/>
                </a:cubicBezTo>
                <a:cubicBezTo>
                  <a:pt x="4637" y="5076"/>
                  <a:pt x="5034" y="4480"/>
                  <a:pt x="4902" y="3796"/>
                </a:cubicBezTo>
                <a:cubicBezTo>
                  <a:pt x="4791" y="3233"/>
                  <a:pt x="4438" y="2813"/>
                  <a:pt x="4063" y="2394"/>
                </a:cubicBezTo>
                <a:cubicBezTo>
                  <a:pt x="4250" y="2305"/>
                  <a:pt x="4427" y="2206"/>
                  <a:pt x="4604" y="2085"/>
                </a:cubicBezTo>
                <a:cubicBezTo>
                  <a:pt x="5056" y="1765"/>
                  <a:pt x="5409" y="1169"/>
                  <a:pt x="5244" y="606"/>
                </a:cubicBezTo>
                <a:cubicBezTo>
                  <a:pt x="5234" y="572"/>
                  <a:pt x="5208" y="558"/>
                  <a:pt x="5183" y="558"/>
                </a:cubicBezTo>
                <a:cubicBezTo>
                  <a:pt x="5149" y="558"/>
                  <a:pt x="5116" y="584"/>
                  <a:pt x="5122" y="628"/>
                </a:cubicBezTo>
                <a:cubicBezTo>
                  <a:pt x="5122" y="694"/>
                  <a:pt x="5122" y="749"/>
                  <a:pt x="5122" y="815"/>
                </a:cubicBezTo>
                <a:cubicBezTo>
                  <a:pt x="4780" y="716"/>
                  <a:pt x="4438" y="617"/>
                  <a:pt x="4096" y="528"/>
                </a:cubicBezTo>
                <a:cubicBezTo>
                  <a:pt x="3908" y="484"/>
                  <a:pt x="3721" y="440"/>
                  <a:pt x="3533" y="385"/>
                </a:cubicBezTo>
                <a:cubicBezTo>
                  <a:pt x="3456" y="363"/>
                  <a:pt x="3367" y="352"/>
                  <a:pt x="3279" y="330"/>
                </a:cubicBezTo>
                <a:cubicBezTo>
                  <a:pt x="3224" y="308"/>
                  <a:pt x="3169" y="297"/>
                  <a:pt x="3113" y="286"/>
                </a:cubicBezTo>
                <a:cubicBezTo>
                  <a:pt x="3125" y="219"/>
                  <a:pt x="3125" y="153"/>
                  <a:pt x="3147" y="87"/>
                </a:cubicBezTo>
                <a:cubicBezTo>
                  <a:pt x="3159" y="32"/>
                  <a:pt x="3117" y="1"/>
                  <a:pt x="3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9"/>
          <p:cNvSpPr/>
          <p:nvPr/>
        </p:nvSpPr>
        <p:spPr>
          <a:xfrm>
            <a:off x="4650625" y="430399"/>
            <a:ext cx="409631" cy="398728"/>
          </a:xfrm>
          <a:custGeom>
            <a:avLst/>
            <a:gdLst/>
            <a:ahLst/>
            <a:cxnLst/>
            <a:rect l="l" t="t" r="r" b="b"/>
            <a:pathLst>
              <a:path w="6237" h="6071" extrusionOk="0">
                <a:moveTo>
                  <a:pt x="1813" y="1"/>
                </a:moveTo>
                <a:cubicBezTo>
                  <a:pt x="1787" y="1"/>
                  <a:pt x="1760" y="2"/>
                  <a:pt x="1733" y="6"/>
                </a:cubicBezTo>
                <a:cubicBezTo>
                  <a:pt x="1380" y="39"/>
                  <a:pt x="1126" y="359"/>
                  <a:pt x="1159" y="712"/>
                </a:cubicBezTo>
                <a:cubicBezTo>
                  <a:pt x="1200" y="1039"/>
                  <a:pt x="1477" y="1280"/>
                  <a:pt x="1788" y="1280"/>
                </a:cubicBezTo>
                <a:cubicBezTo>
                  <a:pt x="1814" y="1280"/>
                  <a:pt x="1840" y="1278"/>
                  <a:pt x="1866" y="1275"/>
                </a:cubicBezTo>
                <a:lnTo>
                  <a:pt x="1910" y="1275"/>
                </a:lnTo>
                <a:cubicBezTo>
                  <a:pt x="2054" y="1474"/>
                  <a:pt x="2186" y="1672"/>
                  <a:pt x="2329" y="1871"/>
                </a:cubicBezTo>
                <a:cubicBezTo>
                  <a:pt x="2440" y="2026"/>
                  <a:pt x="2561" y="2180"/>
                  <a:pt x="2672" y="2335"/>
                </a:cubicBezTo>
                <a:cubicBezTo>
                  <a:pt x="2572" y="2390"/>
                  <a:pt x="2484" y="2456"/>
                  <a:pt x="2407" y="2544"/>
                </a:cubicBezTo>
                <a:cubicBezTo>
                  <a:pt x="2142" y="2842"/>
                  <a:pt x="2131" y="3284"/>
                  <a:pt x="2352" y="3604"/>
                </a:cubicBezTo>
                <a:cubicBezTo>
                  <a:pt x="2142" y="3748"/>
                  <a:pt x="1932" y="3902"/>
                  <a:pt x="1733" y="4057"/>
                </a:cubicBezTo>
                <a:cubicBezTo>
                  <a:pt x="1535" y="4200"/>
                  <a:pt x="1336" y="4344"/>
                  <a:pt x="1137" y="4498"/>
                </a:cubicBezTo>
                <a:cubicBezTo>
                  <a:pt x="1028" y="4419"/>
                  <a:pt x="892" y="4375"/>
                  <a:pt x="754" y="4375"/>
                </a:cubicBezTo>
                <a:cubicBezTo>
                  <a:pt x="738" y="4375"/>
                  <a:pt x="723" y="4376"/>
                  <a:pt x="707" y="4377"/>
                </a:cubicBezTo>
                <a:cubicBezTo>
                  <a:pt x="299" y="4399"/>
                  <a:pt x="1" y="4741"/>
                  <a:pt x="23" y="5138"/>
                </a:cubicBezTo>
                <a:cubicBezTo>
                  <a:pt x="44" y="5522"/>
                  <a:pt x="364" y="5824"/>
                  <a:pt x="744" y="5824"/>
                </a:cubicBezTo>
                <a:cubicBezTo>
                  <a:pt x="757" y="5824"/>
                  <a:pt x="771" y="5823"/>
                  <a:pt x="784" y="5823"/>
                </a:cubicBezTo>
                <a:cubicBezTo>
                  <a:pt x="1182" y="5800"/>
                  <a:pt x="1491" y="5458"/>
                  <a:pt x="1469" y="5061"/>
                </a:cubicBezTo>
                <a:cubicBezTo>
                  <a:pt x="1457" y="4940"/>
                  <a:pt x="1413" y="4818"/>
                  <a:pt x="1358" y="4719"/>
                </a:cubicBezTo>
                <a:cubicBezTo>
                  <a:pt x="1546" y="4575"/>
                  <a:pt x="1722" y="4432"/>
                  <a:pt x="1910" y="4277"/>
                </a:cubicBezTo>
                <a:cubicBezTo>
                  <a:pt x="2109" y="4112"/>
                  <a:pt x="2318" y="3946"/>
                  <a:pt x="2517" y="3781"/>
                </a:cubicBezTo>
                <a:cubicBezTo>
                  <a:pt x="2672" y="3906"/>
                  <a:pt x="2859" y="3967"/>
                  <a:pt x="3046" y="3967"/>
                </a:cubicBezTo>
                <a:cubicBezTo>
                  <a:pt x="3220" y="3967"/>
                  <a:pt x="3395" y="3915"/>
                  <a:pt x="3544" y="3814"/>
                </a:cubicBezTo>
                <a:cubicBezTo>
                  <a:pt x="3676" y="3935"/>
                  <a:pt x="3820" y="4057"/>
                  <a:pt x="3952" y="4189"/>
                </a:cubicBezTo>
                <a:cubicBezTo>
                  <a:pt x="4140" y="4355"/>
                  <a:pt x="4316" y="4531"/>
                  <a:pt x="4515" y="4697"/>
                </a:cubicBezTo>
                <a:cubicBezTo>
                  <a:pt x="4526" y="4708"/>
                  <a:pt x="4548" y="4719"/>
                  <a:pt x="4559" y="4741"/>
                </a:cubicBezTo>
                <a:cubicBezTo>
                  <a:pt x="4272" y="5072"/>
                  <a:pt x="4316" y="5580"/>
                  <a:pt x="4647" y="5867"/>
                </a:cubicBezTo>
                <a:cubicBezTo>
                  <a:pt x="4800" y="6004"/>
                  <a:pt x="4992" y="6071"/>
                  <a:pt x="5184" y="6071"/>
                </a:cubicBezTo>
                <a:cubicBezTo>
                  <a:pt x="5410" y="6071"/>
                  <a:pt x="5634" y="5979"/>
                  <a:pt x="5795" y="5800"/>
                </a:cubicBezTo>
                <a:cubicBezTo>
                  <a:pt x="6093" y="5458"/>
                  <a:pt x="6060" y="4951"/>
                  <a:pt x="5718" y="4653"/>
                </a:cubicBezTo>
                <a:cubicBezTo>
                  <a:pt x="5563" y="4510"/>
                  <a:pt x="5369" y="4440"/>
                  <a:pt x="5176" y="4440"/>
                </a:cubicBezTo>
                <a:cubicBezTo>
                  <a:pt x="5026" y="4440"/>
                  <a:pt x="4877" y="4482"/>
                  <a:pt x="4747" y="4564"/>
                </a:cubicBezTo>
                <a:cubicBezTo>
                  <a:pt x="4736" y="4553"/>
                  <a:pt x="4714" y="4531"/>
                  <a:pt x="4691" y="4509"/>
                </a:cubicBezTo>
                <a:cubicBezTo>
                  <a:pt x="4504" y="4344"/>
                  <a:pt x="4305" y="4178"/>
                  <a:pt x="4106" y="4001"/>
                </a:cubicBezTo>
                <a:cubicBezTo>
                  <a:pt x="3974" y="3891"/>
                  <a:pt x="3831" y="3770"/>
                  <a:pt x="3698" y="3659"/>
                </a:cubicBezTo>
                <a:cubicBezTo>
                  <a:pt x="3941" y="3383"/>
                  <a:pt x="3963" y="2986"/>
                  <a:pt x="3797" y="2688"/>
                </a:cubicBezTo>
                <a:cubicBezTo>
                  <a:pt x="3941" y="2555"/>
                  <a:pt x="4095" y="2434"/>
                  <a:pt x="4239" y="2313"/>
                </a:cubicBezTo>
                <a:cubicBezTo>
                  <a:pt x="4416" y="2147"/>
                  <a:pt x="4592" y="1993"/>
                  <a:pt x="4769" y="1827"/>
                </a:cubicBezTo>
                <a:cubicBezTo>
                  <a:pt x="4923" y="1948"/>
                  <a:pt x="5107" y="2007"/>
                  <a:pt x="5291" y="2007"/>
                </a:cubicBezTo>
                <a:cubicBezTo>
                  <a:pt x="5526" y="2007"/>
                  <a:pt x="5760" y="1909"/>
                  <a:pt x="5928" y="1717"/>
                </a:cubicBezTo>
                <a:cubicBezTo>
                  <a:pt x="6237" y="1363"/>
                  <a:pt x="6204" y="834"/>
                  <a:pt x="5850" y="525"/>
                </a:cubicBezTo>
                <a:cubicBezTo>
                  <a:pt x="5689" y="383"/>
                  <a:pt x="5490" y="313"/>
                  <a:pt x="5292" y="313"/>
                </a:cubicBezTo>
                <a:cubicBezTo>
                  <a:pt x="5058" y="313"/>
                  <a:pt x="4826" y="411"/>
                  <a:pt x="4658" y="602"/>
                </a:cubicBezTo>
                <a:cubicBezTo>
                  <a:pt x="4382" y="911"/>
                  <a:pt x="4371" y="1374"/>
                  <a:pt x="4625" y="1683"/>
                </a:cubicBezTo>
                <a:cubicBezTo>
                  <a:pt x="4449" y="1827"/>
                  <a:pt x="4261" y="1970"/>
                  <a:pt x="4073" y="2114"/>
                </a:cubicBezTo>
                <a:cubicBezTo>
                  <a:pt x="3919" y="2224"/>
                  <a:pt x="3775" y="2346"/>
                  <a:pt x="3621" y="2467"/>
                </a:cubicBezTo>
                <a:cubicBezTo>
                  <a:pt x="3459" y="2322"/>
                  <a:pt x="3257" y="2250"/>
                  <a:pt x="3057" y="2250"/>
                </a:cubicBezTo>
                <a:cubicBezTo>
                  <a:pt x="2998" y="2250"/>
                  <a:pt x="2939" y="2256"/>
                  <a:pt x="2881" y="2268"/>
                </a:cubicBezTo>
                <a:cubicBezTo>
                  <a:pt x="2771" y="2081"/>
                  <a:pt x="2661" y="1904"/>
                  <a:pt x="2539" y="1728"/>
                </a:cubicBezTo>
                <a:cubicBezTo>
                  <a:pt x="2429" y="1529"/>
                  <a:pt x="2307" y="1341"/>
                  <a:pt x="2175" y="1154"/>
                </a:cubicBezTo>
                <a:cubicBezTo>
                  <a:pt x="2363" y="1021"/>
                  <a:pt x="2462" y="812"/>
                  <a:pt x="2440" y="569"/>
                </a:cubicBezTo>
                <a:cubicBezTo>
                  <a:pt x="2399" y="242"/>
                  <a:pt x="2132" y="1"/>
                  <a:pt x="181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" name="Google Shape;320;p9"/>
          <p:cNvGrpSpPr/>
          <p:nvPr/>
        </p:nvGrpSpPr>
        <p:grpSpPr>
          <a:xfrm>
            <a:off x="-94245" y="4372500"/>
            <a:ext cx="1401819" cy="467543"/>
            <a:chOff x="1908650" y="3874300"/>
            <a:chExt cx="648750" cy="216375"/>
          </a:xfrm>
        </p:grpSpPr>
        <p:sp>
          <p:nvSpPr>
            <p:cNvPr id="321" name="Google Shape;321;p9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9"/>
          <p:cNvSpPr/>
          <p:nvPr/>
        </p:nvSpPr>
        <p:spPr>
          <a:xfrm rot="-5400000">
            <a:off x="121550" y="4004572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8"/>
                  <a:pt x="111" y="83"/>
                </a:cubicBezTo>
                <a:cubicBezTo>
                  <a:pt x="0" y="182"/>
                  <a:pt x="0" y="348"/>
                  <a:pt x="111" y="458"/>
                </a:cubicBezTo>
                <a:lnTo>
                  <a:pt x="1093" y="1452"/>
                </a:lnTo>
                <a:lnTo>
                  <a:pt x="111" y="2434"/>
                </a:lnTo>
                <a:cubicBezTo>
                  <a:pt x="0" y="2544"/>
                  <a:pt x="0" y="2710"/>
                  <a:pt x="111" y="2820"/>
                </a:cubicBezTo>
                <a:cubicBezTo>
                  <a:pt x="160" y="2870"/>
                  <a:pt x="227" y="2895"/>
                  <a:pt x="294" y="2895"/>
                </a:cubicBezTo>
                <a:cubicBezTo>
                  <a:pt x="362" y="2895"/>
                  <a:pt x="431" y="2870"/>
                  <a:pt x="486" y="2820"/>
                </a:cubicBezTo>
                <a:lnTo>
                  <a:pt x="1479" y="1827"/>
                </a:lnTo>
                <a:lnTo>
                  <a:pt x="2462" y="2820"/>
                </a:lnTo>
                <a:cubicBezTo>
                  <a:pt x="2517" y="2870"/>
                  <a:pt x="2586" y="2895"/>
                  <a:pt x="2655" y="2895"/>
                </a:cubicBezTo>
                <a:cubicBezTo>
                  <a:pt x="2724" y="2895"/>
                  <a:pt x="2793" y="2870"/>
                  <a:pt x="2848" y="2820"/>
                </a:cubicBezTo>
                <a:cubicBezTo>
                  <a:pt x="2947" y="2710"/>
                  <a:pt x="2947" y="2544"/>
                  <a:pt x="2848" y="2434"/>
                </a:cubicBezTo>
                <a:lnTo>
                  <a:pt x="1855" y="1452"/>
                </a:lnTo>
                <a:lnTo>
                  <a:pt x="2848" y="458"/>
                </a:lnTo>
                <a:cubicBezTo>
                  <a:pt x="2947" y="348"/>
                  <a:pt x="2947" y="182"/>
                  <a:pt x="2848" y="83"/>
                </a:cubicBezTo>
                <a:cubicBezTo>
                  <a:pt x="2793" y="28"/>
                  <a:pt x="2724" y="0"/>
                  <a:pt x="2655" y="0"/>
                </a:cubicBezTo>
                <a:cubicBezTo>
                  <a:pt x="2586" y="0"/>
                  <a:pt x="2517" y="28"/>
                  <a:pt x="2462" y="83"/>
                </a:cubicBezTo>
                <a:lnTo>
                  <a:pt x="1479" y="1065"/>
                </a:lnTo>
                <a:lnTo>
                  <a:pt x="486" y="83"/>
                </a:lnTo>
                <a:cubicBezTo>
                  <a:pt x="431" y="28"/>
                  <a:pt x="362" y="0"/>
                  <a:pt x="2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9"/>
          <p:cNvSpPr/>
          <p:nvPr/>
        </p:nvSpPr>
        <p:spPr>
          <a:xfrm rot="-5400000">
            <a:off x="400450" y="4004572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5"/>
                  <a:pt x="111" y="75"/>
                </a:cubicBezTo>
                <a:cubicBezTo>
                  <a:pt x="0" y="185"/>
                  <a:pt x="0" y="350"/>
                  <a:pt x="111" y="461"/>
                </a:cubicBezTo>
                <a:lnTo>
                  <a:pt x="1093" y="1443"/>
                </a:lnTo>
                <a:lnTo>
                  <a:pt x="111" y="2437"/>
                </a:lnTo>
                <a:cubicBezTo>
                  <a:pt x="0" y="2547"/>
                  <a:pt x="0" y="2712"/>
                  <a:pt x="111" y="2812"/>
                </a:cubicBezTo>
                <a:cubicBezTo>
                  <a:pt x="160" y="2867"/>
                  <a:pt x="227" y="2895"/>
                  <a:pt x="294" y="2895"/>
                </a:cubicBezTo>
                <a:cubicBezTo>
                  <a:pt x="362" y="2895"/>
                  <a:pt x="431" y="2867"/>
                  <a:pt x="486" y="2812"/>
                </a:cubicBezTo>
                <a:lnTo>
                  <a:pt x="1479" y="1829"/>
                </a:lnTo>
                <a:lnTo>
                  <a:pt x="2462" y="2812"/>
                </a:lnTo>
                <a:cubicBezTo>
                  <a:pt x="2517" y="2867"/>
                  <a:pt x="2586" y="2895"/>
                  <a:pt x="2655" y="2895"/>
                </a:cubicBezTo>
                <a:cubicBezTo>
                  <a:pt x="2724" y="2895"/>
                  <a:pt x="2793" y="2867"/>
                  <a:pt x="2848" y="2812"/>
                </a:cubicBezTo>
                <a:cubicBezTo>
                  <a:pt x="2947" y="2712"/>
                  <a:pt x="2947" y="2547"/>
                  <a:pt x="2848" y="2437"/>
                </a:cubicBezTo>
                <a:lnTo>
                  <a:pt x="1855" y="1443"/>
                </a:lnTo>
                <a:lnTo>
                  <a:pt x="2848" y="461"/>
                </a:lnTo>
                <a:cubicBezTo>
                  <a:pt x="2947" y="350"/>
                  <a:pt x="2947" y="185"/>
                  <a:pt x="2848" y="75"/>
                </a:cubicBezTo>
                <a:cubicBezTo>
                  <a:pt x="2793" y="25"/>
                  <a:pt x="2724" y="0"/>
                  <a:pt x="2655" y="0"/>
                </a:cubicBezTo>
                <a:cubicBezTo>
                  <a:pt x="2586" y="0"/>
                  <a:pt x="2517" y="25"/>
                  <a:pt x="2462" y="75"/>
                </a:cubicBezTo>
                <a:lnTo>
                  <a:pt x="1479" y="1068"/>
                </a:lnTo>
                <a:lnTo>
                  <a:pt x="486" y="75"/>
                </a:lnTo>
                <a:cubicBezTo>
                  <a:pt x="431" y="25"/>
                  <a:pt x="362" y="0"/>
                  <a:pt x="2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" name="Google Shape;335;p9"/>
          <p:cNvGrpSpPr/>
          <p:nvPr/>
        </p:nvGrpSpPr>
        <p:grpSpPr>
          <a:xfrm>
            <a:off x="713225" y="-66200"/>
            <a:ext cx="409625" cy="1329814"/>
            <a:chOff x="713225" y="-66200"/>
            <a:chExt cx="409625" cy="1329814"/>
          </a:xfrm>
        </p:grpSpPr>
        <p:sp>
          <p:nvSpPr>
            <p:cNvPr id="336" name="Google Shape;336;p9"/>
            <p:cNvSpPr/>
            <p:nvPr/>
          </p:nvSpPr>
          <p:spPr>
            <a:xfrm>
              <a:off x="112279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1041013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959231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876844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795007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71322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9"/>
          <p:cNvSpPr/>
          <p:nvPr/>
        </p:nvSpPr>
        <p:spPr>
          <a:xfrm rot="10800000">
            <a:off x="8889047" y="4093719"/>
            <a:ext cx="351899" cy="1109673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9"/>
          <p:cNvSpPr txBox="1">
            <a:spLocks noGrp="1"/>
          </p:cNvSpPr>
          <p:nvPr>
            <p:ph type="subTitle" idx="1"/>
          </p:nvPr>
        </p:nvSpPr>
        <p:spPr>
          <a:xfrm>
            <a:off x="2241200" y="2721233"/>
            <a:ext cx="4661700" cy="7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724" name="Google Shape;724;p19"/>
          <p:cNvSpPr txBox="1">
            <a:spLocks noGrp="1"/>
          </p:cNvSpPr>
          <p:nvPr>
            <p:ph type="title"/>
          </p:nvPr>
        </p:nvSpPr>
        <p:spPr>
          <a:xfrm>
            <a:off x="2241150" y="1419658"/>
            <a:ext cx="4661700" cy="13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9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25" name="Google Shape;725;p19"/>
          <p:cNvSpPr/>
          <p:nvPr/>
        </p:nvSpPr>
        <p:spPr>
          <a:xfrm rot="-4733592">
            <a:off x="6915846" y="472431"/>
            <a:ext cx="539418" cy="801365"/>
          </a:xfrm>
          <a:custGeom>
            <a:avLst/>
            <a:gdLst/>
            <a:ahLst/>
            <a:cxnLst/>
            <a:rect l="l" t="t" r="r" b="b"/>
            <a:pathLst>
              <a:path w="5410" h="8037" extrusionOk="0">
                <a:moveTo>
                  <a:pt x="3102" y="484"/>
                </a:moveTo>
                <a:cubicBezTo>
                  <a:pt x="3136" y="484"/>
                  <a:pt x="3169" y="495"/>
                  <a:pt x="3202" y="506"/>
                </a:cubicBezTo>
                <a:lnTo>
                  <a:pt x="3489" y="573"/>
                </a:lnTo>
                <a:cubicBezTo>
                  <a:pt x="3676" y="617"/>
                  <a:pt x="3853" y="661"/>
                  <a:pt x="4041" y="716"/>
                </a:cubicBezTo>
                <a:cubicBezTo>
                  <a:pt x="4394" y="793"/>
                  <a:pt x="4747" y="882"/>
                  <a:pt x="5111" y="959"/>
                </a:cubicBezTo>
                <a:cubicBezTo>
                  <a:pt x="5078" y="1080"/>
                  <a:pt x="5034" y="1191"/>
                  <a:pt x="4968" y="1301"/>
                </a:cubicBezTo>
                <a:cubicBezTo>
                  <a:pt x="4659" y="1213"/>
                  <a:pt x="4361" y="1136"/>
                  <a:pt x="4052" y="1058"/>
                </a:cubicBezTo>
                <a:cubicBezTo>
                  <a:pt x="3875" y="1014"/>
                  <a:pt x="3698" y="970"/>
                  <a:pt x="3522" y="915"/>
                </a:cubicBezTo>
                <a:cubicBezTo>
                  <a:pt x="3445" y="893"/>
                  <a:pt x="3356" y="871"/>
                  <a:pt x="3279" y="849"/>
                </a:cubicBezTo>
                <a:cubicBezTo>
                  <a:pt x="3224" y="838"/>
                  <a:pt x="3180" y="815"/>
                  <a:pt x="3125" y="815"/>
                </a:cubicBezTo>
                <a:cubicBezTo>
                  <a:pt x="3113" y="705"/>
                  <a:pt x="3102" y="595"/>
                  <a:pt x="3102" y="484"/>
                </a:cubicBezTo>
                <a:close/>
                <a:moveTo>
                  <a:pt x="3180" y="1036"/>
                </a:moveTo>
                <a:cubicBezTo>
                  <a:pt x="3191" y="1036"/>
                  <a:pt x="3202" y="1047"/>
                  <a:pt x="3213" y="1047"/>
                </a:cubicBezTo>
                <a:cubicBezTo>
                  <a:pt x="3301" y="1069"/>
                  <a:pt x="3389" y="1102"/>
                  <a:pt x="3489" y="1124"/>
                </a:cubicBezTo>
                <a:cubicBezTo>
                  <a:pt x="3654" y="1169"/>
                  <a:pt x="3831" y="1213"/>
                  <a:pt x="3996" y="1257"/>
                </a:cubicBezTo>
                <a:cubicBezTo>
                  <a:pt x="4283" y="1323"/>
                  <a:pt x="4570" y="1389"/>
                  <a:pt x="4857" y="1445"/>
                </a:cubicBezTo>
                <a:cubicBezTo>
                  <a:pt x="4747" y="1588"/>
                  <a:pt x="4593" y="1721"/>
                  <a:pt x="4427" y="1820"/>
                </a:cubicBezTo>
                <a:cubicBezTo>
                  <a:pt x="4074" y="1721"/>
                  <a:pt x="3732" y="1632"/>
                  <a:pt x="3378" y="1533"/>
                </a:cubicBezTo>
                <a:cubicBezTo>
                  <a:pt x="3312" y="1422"/>
                  <a:pt x="3257" y="1301"/>
                  <a:pt x="3224" y="1180"/>
                </a:cubicBezTo>
                <a:cubicBezTo>
                  <a:pt x="3202" y="1136"/>
                  <a:pt x="3191" y="1080"/>
                  <a:pt x="3180" y="1036"/>
                </a:cubicBezTo>
                <a:close/>
                <a:moveTo>
                  <a:pt x="3555" y="1798"/>
                </a:moveTo>
                <a:cubicBezTo>
                  <a:pt x="3654" y="1820"/>
                  <a:pt x="3765" y="1853"/>
                  <a:pt x="3864" y="1875"/>
                </a:cubicBezTo>
                <a:cubicBezTo>
                  <a:pt x="3985" y="1897"/>
                  <a:pt x="4107" y="1919"/>
                  <a:pt x="4217" y="1941"/>
                </a:cubicBezTo>
                <a:cubicBezTo>
                  <a:pt x="4129" y="1996"/>
                  <a:pt x="4041" y="2041"/>
                  <a:pt x="3952" y="2074"/>
                </a:cubicBezTo>
                <a:cubicBezTo>
                  <a:pt x="3908" y="2096"/>
                  <a:pt x="3864" y="2107"/>
                  <a:pt x="3820" y="2129"/>
                </a:cubicBezTo>
                <a:cubicBezTo>
                  <a:pt x="3809" y="2107"/>
                  <a:pt x="3787" y="2085"/>
                  <a:pt x="3776" y="2074"/>
                </a:cubicBezTo>
                <a:cubicBezTo>
                  <a:pt x="3698" y="1985"/>
                  <a:pt x="3621" y="1886"/>
                  <a:pt x="3555" y="1798"/>
                </a:cubicBezTo>
                <a:close/>
                <a:moveTo>
                  <a:pt x="3732" y="2548"/>
                </a:moveTo>
                <a:cubicBezTo>
                  <a:pt x="3864" y="2703"/>
                  <a:pt x="3996" y="2857"/>
                  <a:pt x="4118" y="3023"/>
                </a:cubicBezTo>
                <a:cubicBezTo>
                  <a:pt x="3985" y="2968"/>
                  <a:pt x="3853" y="2913"/>
                  <a:pt x="3721" y="2868"/>
                </a:cubicBezTo>
                <a:cubicBezTo>
                  <a:pt x="3588" y="2813"/>
                  <a:pt x="3456" y="2769"/>
                  <a:pt x="3323" y="2725"/>
                </a:cubicBezTo>
                <a:cubicBezTo>
                  <a:pt x="3456" y="2659"/>
                  <a:pt x="3599" y="2604"/>
                  <a:pt x="3732" y="2548"/>
                </a:cubicBezTo>
                <a:close/>
                <a:moveTo>
                  <a:pt x="3069" y="2846"/>
                </a:moveTo>
                <a:cubicBezTo>
                  <a:pt x="3136" y="2857"/>
                  <a:pt x="3202" y="2879"/>
                  <a:pt x="3268" y="2890"/>
                </a:cubicBezTo>
                <a:cubicBezTo>
                  <a:pt x="3400" y="2935"/>
                  <a:pt x="3533" y="2979"/>
                  <a:pt x="3665" y="3023"/>
                </a:cubicBezTo>
                <a:cubicBezTo>
                  <a:pt x="3875" y="3089"/>
                  <a:pt x="4074" y="3166"/>
                  <a:pt x="4272" y="3244"/>
                </a:cubicBezTo>
                <a:cubicBezTo>
                  <a:pt x="4405" y="3453"/>
                  <a:pt x="4504" y="3685"/>
                  <a:pt x="4526" y="3928"/>
                </a:cubicBezTo>
                <a:cubicBezTo>
                  <a:pt x="4195" y="3796"/>
                  <a:pt x="3853" y="3663"/>
                  <a:pt x="3511" y="3542"/>
                </a:cubicBezTo>
                <a:cubicBezTo>
                  <a:pt x="3301" y="3464"/>
                  <a:pt x="3091" y="3398"/>
                  <a:pt x="2893" y="3321"/>
                </a:cubicBezTo>
                <a:cubicBezTo>
                  <a:pt x="2782" y="3288"/>
                  <a:pt x="2672" y="3255"/>
                  <a:pt x="2562" y="3222"/>
                </a:cubicBezTo>
                <a:cubicBezTo>
                  <a:pt x="2562" y="3222"/>
                  <a:pt x="2551" y="3211"/>
                  <a:pt x="2540" y="3211"/>
                </a:cubicBezTo>
                <a:cubicBezTo>
                  <a:pt x="2650" y="3111"/>
                  <a:pt x="2771" y="3023"/>
                  <a:pt x="2904" y="2946"/>
                </a:cubicBezTo>
                <a:cubicBezTo>
                  <a:pt x="2959" y="2913"/>
                  <a:pt x="3014" y="2879"/>
                  <a:pt x="3069" y="2846"/>
                </a:cubicBezTo>
                <a:close/>
                <a:moveTo>
                  <a:pt x="2385" y="3387"/>
                </a:moveTo>
                <a:cubicBezTo>
                  <a:pt x="2429" y="3398"/>
                  <a:pt x="2484" y="3409"/>
                  <a:pt x="2528" y="3420"/>
                </a:cubicBezTo>
                <a:cubicBezTo>
                  <a:pt x="2639" y="3453"/>
                  <a:pt x="2738" y="3487"/>
                  <a:pt x="2849" y="3520"/>
                </a:cubicBezTo>
                <a:cubicBezTo>
                  <a:pt x="3047" y="3586"/>
                  <a:pt x="3246" y="3652"/>
                  <a:pt x="3445" y="3718"/>
                </a:cubicBezTo>
                <a:cubicBezTo>
                  <a:pt x="3809" y="3851"/>
                  <a:pt x="4173" y="3972"/>
                  <a:pt x="4537" y="4116"/>
                </a:cubicBezTo>
                <a:cubicBezTo>
                  <a:pt x="4526" y="4325"/>
                  <a:pt x="4449" y="4502"/>
                  <a:pt x="4339" y="4668"/>
                </a:cubicBezTo>
                <a:cubicBezTo>
                  <a:pt x="3963" y="4513"/>
                  <a:pt x="3599" y="4358"/>
                  <a:pt x="3235" y="4193"/>
                </a:cubicBezTo>
                <a:cubicBezTo>
                  <a:pt x="3025" y="4105"/>
                  <a:pt x="2815" y="4027"/>
                  <a:pt x="2606" y="3939"/>
                </a:cubicBezTo>
                <a:cubicBezTo>
                  <a:pt x="2473" y="3884"/>
                  <a:pt x="2341" y="3818"/>
                  <a:pt x="2197" y="3762"/>
                </a:cubicBezTo>
                <a:cubicBezTo>
                  <a:pt x="2219" y="3674"/>
                  <a:pt x="2253" y="3586"/>
                  <a:pt x="2308" y="3498"/>
                </a:cubicBezTo>
                <a:cubicBezTo>
                  <a:pt x="2330" y="3464"/>
                  <a:pt x="2363" y="3420"/>
                  <a:pt x="2385" y="3387"/>
                </a:cubicBezTo>
                <a:close/>
                <a:moveTo>
                  <a:pt x="2164" y="4049"/>
                </a:moveTo>
                <a:cubicBezTo>
                  <a:pt x="2286" y="4105"/>
                  <a:pt x="2418" y="4138"/>
                  <a:pt x="2551" y="4193"/>
                </a:cubicBezTo>
                <a:cubicBezTo>
                  <a:pt x="2749" y="4270"/>
                  <a:pt x="2959" y="4347"/>
                  <a:pt x="3169" y="4414"/>
                </a:cubicBezTo>
                <a:cubicBezTo>
                  <a:pt x="3522" y="4535"/>
                  <a:pt x="3864" y="4668"/>
                  <a:pt x="4217" y="4789"/>
                </a:cubicBezTo>
                <a:cubicBezTo>
                  <a:pt x="4052" y="4966"/>
                  <a:pt x="3842" y="5087"/>
                  <a:pt x="3621" y="5186"/>
                </a:cubicBezTo>
                <a:cubicBezTo>
                  <a:pt x="3423" y="5120"/>
                  <a:pt x="3224" y="5043"/>
                  <a:pt x="3025" y="4966"/>
                </a:cubicBezTo>
                <a:cubicBezTo>
                  <a:pt x="2904" y="4921"/>
                  <a:pt x="2782" y="4866"/>
                  <a:pt x="2661" y="4811"/>
                </a:cubicBezTo>
                <a:cubicBezTo>
                  <a:pt x="2540" y="4767"/>
                  <a:pt x="2418" y="4690"/>
                  <a:pt x="2297" y="4656"/>
                </a:cubicBezTo>
                <a:lnTo>
                  <a:pt x="2286" y="4656"/>
                </a:lnTo>
                <a:cubicBezTo>
                  <a:pt x="2253" y="4568"/>
                  <a:pt x="2219" y="4469"/>
                  <a:pt x="2197" y="4381"/>
                </a:cubicBezTo>
                <a:cubicBezTo>
                  <a:pt x="2175" y="4270"/>
                  <a:pt x="2164" y="4160"/>
                  <a:pt x="2164" y="4049"/>
                </a:cubicBezTo>
                <a:close/>
                <a:moveTo>
                  <a:pt x="2440" y="4966"/>
                </a:moveTo>
                <a:lnTo>
                  <a:pt x="2440" y="4966"/>
                </a:lnTo>
                <a:cubicBezTo>
                  <a:pt x="2484" y="4988"/>
                  <a:pt x="2528" y="4999"/>
                  <a:pt x="2573" y="5021"/>
                </a:cubicBezTo>
                <a:cubicBezTo>
                  <a:pt x="2694" y="5065"/>
                  <a:pt x="2815" y="5109"/>
                  <a:pt x="2937" y="5153"/>
                </a:cubicBezTo>
                <a:cubicBezTo>
                  <a:pt x="3069" y="5208"/>
                  <a:pt x="3202" y="5241"/>
                  <a:pt x="3334" y="5286"/>
                </a:cubicBezTo>
                <a:cubicBezTo>
                  <a:pt x="3125" y="5341"/>
                  <a:pt x="2926" y="5385"/>
                  <a:pt x="2716" y="5418"/>
                </a:cubicBezTo>
                <a:cubicBezTo>
                  <a:pt x="2617" y="5264"/>
                  <a:pt x="2517" y="5120"/>
                  <a:pt x="2440" y="4966"/>
                </a:cubicBezTo>
                <a:close/>
                <a:moveTo>
                  <a:pt x="2528" y="5826"/>
                </a:moveTo>
                <a:cubicBezTo>
                  <a:pt x="2595" y="5948"/>
                  <a:pt x="2672" y="6058"/>
                  <a:pt x="2738" y="6180"/>
                </a:cubicBezTo>
                <a:cubicBezTo>
                  <a:pt x="2771" y="6235"/>
                  <a:pt x="2804" y="6301"/>
                  <a:pt x="2827" y="6356"/>
                </a:cubicBezTo>
                <a:cubicBezTo>
                  <a:pt x="2683" y="6301"/>
                  <a:pt x="2540" y="6235"/>
                  <a:pt x="2396" y="6169"/>
                </a:cubicBezTo>
                <a:cubicBezTo>
                  <a:pt x="2275" y="6113"/>
                  <a:pt x="2153" y="6058"/>
                  <a:pt x="2032" y="6014"/>
                </a:cubicBezTo>
                <a:cubicBezTo>
                  <a:pt x="1977" y="5981"/>
                  <a:pt x="1921" y="5959"/>
                  <a:pt x="1866" y="5937"/>
                </a:cubicBezTo>
                <a:cubicBezTo>
                  <a:pt x="1899" y="5937"/>
                  <a:pt x="1932" y="5926"/>
                  <a:pt x="1955" y="5926"/>
                </a:cubicBezTo>
                <a:cubicBezTo>
                  <a:pt x="2142" y="5882"/>
                  <a:pt x="2330" y="5860"/>
                  <a:pt x="2528" y="5826"/>
                </a:cubicBezTo>
                <a:close/>
                <a:moveTo>
                  <a:pt x="1568" y="6014"/>
                </a:moveTo>
                <a:cubicBezTo>
                  <a:pt x="1568" y="6025"/>
                  <a:pt x="1579" y="6036"/>
                  <a:pt x="1579" y="6047"/>
                </a:cubicBezTo>
                <a:cubicBezTo>
                  <a:pt x="1634" y="6091"/>
                  <a:pt x="1712" y="6113"/>
                  <a:pt x="1767" y="6136"/>
                </a:cubicBezTo>
                <a:cubicBezTo>
                  <a:pt x="1822" y="6158"/>
                  <a:pt x="1888" y="6191"/>
                  <a:pt x="1944" y="6213"/>
                </a:cubicBezTo>
                <a:lnTo>
                  <a:pt x="2308" y="6367"/>
                </a:lnTo>
                <a:cubicBezTo>
                  <a:pt x="2517" y="6456"/>
                  <a:pt x="2727" y="6544"/>
                  <a:pt x="2937" y="6632"/>
                </a:cubicBezTo>
                <a:cubicBezTo>
                  <a:pt x="3003" y="6820"/>
                  <a:pt x="3036" y="7007"/>
                  <a:pt x="3036" y="7206"/>
                </a:cubicBezTo>
                <a:cubicBezTo>
                  <a:pt x="2683" y="7052"/>
                  <a:pt x="2330" y="6919"/>
                  <a:pt x="1966" y="6776"/>
                </a:cubicBezTo>
                <a:cubicBezTo>
                  <a:pt x="1767" y="6698"/>
                  <a:pt x="1557" y="6621"/>
                  <a:pt x="1347" y="6544"/>
                </a:cubicBezTo>
                <a:lnTo>
                  <a:pt x="1027" y="6422"/>
                </a:lnTo>
                <a:cubicBezTo>
                  <a:pt x="983" y="6411"/>
                  <a:pt x="939" y="6389"/>
                  <a:pt x="906" y="6367"/>
                </a:cubicBezTo>
                <a:cubicBezTo>
                  <a:pt x="917" y="6356"/>
                  <a:pt x="928" y="6345"/>
                  <a:pt x="939" y="6334"/>
                </a:cubicBezTo>
                <a:cubicBezTo>
                  <a:pt x="1127" y="6191"/>
                  <a:pt x="1347" y="6091"/>
                  <a:pt x="1568" y="6014"/>
                </a:cubicBezTo>
                <a:close/>
                <a:moveTo>
                  <a:pt x="3073" y="1"/>
                </a:moveTo>
                <a:cubicBezTo>
                  <a:pt x="3038" y="1"/>
                  <a:pt x="3002" y="21"/>
                  <a:pt x="2992" y="65"/>
                </a:cubicBezTo>
                <a:cubicBezTo>
                  <a:pt x="2871" y="462"/>
                  <a:pt x="2849" y="860"/>
                  <a:pt x="2959" y="1257"/>
                </a:cubicBezTo>
                <a:cubicBezTo>
                  <a:pt x="3047" y="1632"/>
                  <a:pt x="3246" y="1963"/>
                  <a:pt x="3489" y="2261"/>
                </a:cubicBezTo>
                <a:cubicBezTo>
                  <a:pt x="3069" y="2416"/>
                  <a:pt x="2661" y="2581"/>
                  <a:pt x="2330" y="2879"/>
                </a:cubicBezTo>
                <a:cubicBezTo>
                  <a:pt x="1844" y="3299"/>
                  <a:pt x="1668" y="3895"/>
                  <a:pt x="1833" y="4502"/>
                </a:cubicBezTo>
                <a:cubicBezTo>
                  <a:pt x="1921" y="4866"/>
                  <a:pt x="2098" y="5164"/>
                  <a:pt x="2297" y="5473"/>
                </a:cubicBezTo>
                <a:cubicBezTo>
                  <a:pt x="1921" y="5517"/>
                  <a:pt x="1557" y="5584"/>
                  <a:pt x="1215" y="5727"/>
                </a:cubicBezTo>
                <a:cubicBezTo>
                  <a:pt x="674" y="5959"/>
                  <a:pt x="1" y="6511"/>
                  <a:pt x="111" y="7173"/>
                </a:cubicBezTo>
                <a:cubicBezTo>
                  <a:pt x="128" y="7263"/>
                  <a:pt x="196" y="7307"/>
                  <a:pt x="265" y="7307"/>
                </a:cubicBezTo>
                <a:cubicBezTo>
                  <a:pt x="331" y="7307"/>
                  <a:pt x="399" y="7266"/>
                  <a:pt x="420" y="7184"/>
                </a:cubicBezTo>
                <a:cubicBezTo>
                  <a:pt x="487" y="6930"/>
                  <a:pt x="586" y="6709"/>
                  <a:pt x="751" y="6522"/>
                </a:cubicBezTo>
                <a:cubicBezTo>
                  <a:pt x="807" y="6555"/>
                  <a:pt x="884" y="6577"/>
                  <a:pt x="950" y="6610"/>
                </a:cubicBezTo>
                <a:cubicBezTo>
                  <a:pt x="1049" y="6654"/>
                  <a:pt x="1160" y="6698"/>
                  <a:pt x="1259" y="6743"/>
                </a:cubicBezTo>
                <a:cubicBezTo>
                  <a:pt x="1469" y="6820"/>
                  <a:pt x="1679" y="6908"/>
                  <a:pt x="1877" y="6985"/>
                </a:cubicBezTo>
                <a:cubicBezTo>
                  <a:pt x="2253" y="7129"/>
                  <a:pt x="2628" y="7283"/>
                  <a:pt x="3014" y="7416"/>
                </a:cubicBezTo>
                <a:cubicBezTo>
                  <a:pt x="2992" y="7548"/>
                  <a:pt x="2948" y="7681"/>
                  <a:pt x="2860" y="7813"/>
                </a:cubicBezTo>
                <a:cubicBezTo>
                  <a:pt x="2800" y="7915"/>
                  <a:pt x="2885" y="8037"/>
                  <a:pt x="2982" y="8037"/>
                </a:cubicBezTo>
                <a:cubicBezTo>
                  <a:pt x="3011" y="8037"/>
                  <a:pt x="3041" y="8026"/>
                  <a:pt x="3069" y="8001"/>
                </a:cubicBezTo>
                <a:cubicBezTo>
                  <a:pt x="3610" y="7493"/>
                  <a:pt x="3456" y="6676"/>
                  <a:pt x="3136" y="6091"/>
                </a:cubicBezTo>
                <a:cubicBezTo>
                  <a:pt x="3080" y="5981"/>
                  <a:pt x="3014" y="5871"/>
                  <a:pt x="2948" y="5760"/>
                </a:cubicBezTo>
                <a:cubicBezTo>
                  <a:pt x="3334" y="5694"/>
                  <a:pt x="3710" y="5606"/>
                  <a:pt x="4063" y="5407"/>
                </a:cubicBezTo>
                <a:cubicBezTo>
                  <a:pt x="4637" y="5076"/>
                  <a:pt x="5034" y="4480"/>
                  <a:pt x="4902" y="3796"/>
                </a:cubicBezTo>
                <a:cubicBezTo>
                  <a:pt x="4791" y="3233"/>
                  <a:pt x="4438" y="2813"/>
                  <a:pt x="4063" y="2394"/>
                </a:cubicBezTo>
                <a:cubicBezTo>
                  <a:pt x="4250" y="2305"/>
                  <a:pt x="4427" y="2206"/>
                  <a:pt x="4604" y="2085"/>
                </a:cubicBezTo>
                <a:cubicBezTo>
                  <a:pt x="5056" y="1765"/>
                  <a:pt x="5409" y="1169"/>
                  <a:pt x="5244" y="606"/>
                </a:cubicBezTo>
                <a:cubicBezTo>
                  <a:pt x="5234" y="572"/>
                  <a:pt x="5208" y="558"/>
                  <a:pt x="5183" y="558"/>
                </a:cubicBezTo>
                <a:cubicBezTo>
                  <a:pt x="5149" y="558"/>
                  <a:pt x="5116" y="584"/>
                  <a:pt x="5122" y="628"/>
                </a:cubicBezTo>
                <a:cubicBezTo>
                  <a:pt x="5122" y="694"/>
                  <a:pt x="5122" y="749"/>
                  <a:pt x="5122" y="815"/>
                </a:cubicBezTo>
                <a:cubicBezTo>
                  <a:pt x="4780" y="716"/>
                  <a:pt x="4438" y="617"/>
                  <a:pt x="4096" y="528"/>
                </a:cubicBezTo>
                <a:cubicBezTo>
                  <a:pt x="3908" y="484"/>
                  <a:pt x="3721" y="440"/>
                  <a:pt x="3533" y="385"/>
                </a:cubicBezTo>
                <a:cubicBezTo>
                  <a:pt x="3456" y="363"/>
                  <a:pt x="3367" y="352"/>
                  <a:pt x="3279" y="330"/>
                </a:cubicBezTo>
                <a:cubicBezTo>
                  <a:pt x="3224" y="308"/>
                  <a:pt x="3169" y="297"/>
                  <a:pt x="3113" y="286"/>
                </a:cubicBezTo>
                <a:cubicBezTo>
                  <a:pt x="3125" y="219"/>
                  <a:pt x="3125" y="153"/>
                  <a:pt x="3147" y="87"/>
                </a:cubicBezTo>
                <a:cubicBezTo>
                  <a:pt x="3159" y="32"/>
                  <a:pt x="3117" y="1"/>
                  <a:pt x="3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19"/>
          <p:cNvSpPr/>
          <p:nvPr/>
        </p:nvSpPr>
        <p:spPr>
          <a:xfrm rot="5400000" flipH="1">
            <a:off x="-429089" y="-1138151"/>
            <a:ext cx="3011700" cy="301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19"/>
          <p:cNvSpPr/>
          <p:nvPr/>
        </p:nvSpPr>
        <p:spPr>
          <a:xfrm rot="5400000" flipH="1">
            <a:off x="7084645" y="3543065"/>
            <a:ext cx="2208600" cy="220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19"/>
          <p:cNvSpPr/>
          <p:nvPr/>
        </p:nvSpPr>
        <p:spPr>
          <a:xfrm rot="10800000" flipH="1">
            <a:off x="217892" y="2987433"/>
            <a:ext cx="692704" cy="2184449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9" name="Google Shape;729;p19"/>
          <p:cNvGrpSpPr/>
          <p:nvPr/>
        </p:nvGrpSpPr>
        <p:grpSpPr>
          <a:xfrm rot="-5400000">
            <a:off x="149424" y="-715655"/>
            <a:ext cx="1401817" cy="1401817"/>
            <a:chOff x="-763875" y="1722750"/>
            <a:chExt cx="933300" cy="933300"/>
          </a:xfrm>
        </p:grpSpPr>
        <p:sp>
          <p:nvSpPr>
            <p:cNvPr id="730" name="Google Shape;730;p19"/>
            <p:cNvSpPr/>
            <p:nvPr/>
          </p:nvSpPr>
          <p:spPr>
            <a:xfrm>
              <a:off x="-763875" y="1722750"/>
              <a:ext cx="933300" cy="9333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-679575" y="1807050"/>
              <a:ext cx="764700" cy="7647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>
              <a:off x="-594450" y="1892175"/>
              <a:ext cx="594600" cy="5943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>
              <a:off x="-514450" y="1972300"/>
              <a:ext cx="434700" cy="4344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4" name="Google Shape;734;p19"/>
          <p:cNvSpPr/>
          <p:nvPr/>
        </p:nvSpPr>
        <p:spPr>
          <a:xfrm rot="10800000" flipH="1">
            <a:off x="616597" y="3697693"/>
            <a:ext cx="467466" cy="1474184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19"/>
          <p:cNvSpPr/>
          <p:nvPr/>
        </p:nvSpPr>
        <p:spPr>
          <a:xfrm rot="5400000" flipH="1">
            <a:off x="508419" y="895783"/>
            <a:ext cx="409631" cy="398728"/>
          </a:xfrm>
          <a:custGeom>
            <a:avLst/>
            <a:gdLst/>
            <a:ahLst/>
            <a:cxnLst/>
            <a:rect l="l" t="t" r="r" b="b"/>
            <a:pathLst>
              <a:path w="6237" h="6071" extrusionOk="0">
                <a:moveTo>
                  <a:pt x="1813" y="1"/>
                </a:moveTo>
                <a:cubicBezTo>
                  <a:pt x="1787" y="1"/>
                  <a:pt x="1760" y="2"/>
                  <a:pt x="1733" y="6"/>
                </a:cubicBezTo>
                <a:cubicBezTo>
                  <a:pt x="1380" y="39"/>
                  <a:pt x="1126" y="359"/>
                  <a:pt x="1159" y="712"/>
                </a:cubicBezTo>
                <a:cubicBezTo>
                  <a:pt x="1200" y="1039"/>
                  <a:pt x="1477" y="1280"/>
                  <a:pt x="1788" y="1280"/>
                </a:cubicBezTo>
                <a:cubicBezTo>
                  <a:pt x="1814" y="1280"/>
                  <a:pt x="1840" y="1278"/>
                  <a:pt x="1866" y="1275"/>
                </a:cubicBezTo>
                <a:lnTo>
                  <a:pt x="1910" y="1275"/>
                </a:lnTo>
                <a:cubicBezTo>
                  <a:pt x="2054" y="1474"/>
                  <a:pt x="2186" y="1672"/>
                  <a:pt x="2329" y="1871"/>
                </a:cubicBezTo>
                <a:cubicBezTo>
                  <a:pt x="2440" y="2026"/>
                  <a:pt x="2561" y="2180"/>
                  <a:pt x="2672" y="2335"/>
                </a:cubicBezTo>
                <a:cubicBezTo>
                  <a:pt x="2572" y="2390"/>
                  <a:pt x="2484" y="2456"/>
                  <a:pt x="2407" y="2544"/>
                </a:cubicBezTo>
                <a:cubicBezTo>
                  <a:pt x="2142" y="2842"/>
                  <a:pt x="2131" y="3284"/>
                  <a:pt x="2352" y="3604"/>
                </a:cubicBezTo>
                <a:cubicBezTo>
                  <a:pt x="2142" y="3748"/>
                  <a:pt x="1932" y="3902"/>
                  <a:pt x="1733" y="4057"/>
                </a:cubicBezTo>
                <a:cubicBezTo>
                  <a:pt x="1535" y="4200"/>
                  <a:pt x="1336" y="4344"/>
                  <a:pt x="1137" y="4498"/>
                </a:cubicBezTo>
                <a:cubicBezTo>
                  <a:pt x="1028" y="4419"/>
                  <a:pt x="892" y="4375"/>
                  <a:pt x="754" y="4375"/>
                </a:cubicBezTo>
                <a:cubicBezTo>
                  <a:pt x="738" y="4375"/>
                  <a:pt x="723" y="4376"/>
                  <a:pt x="707" y="4377"/>
                </a:cubicBezTo>
                <a:cubicBezTo>
                  <a:pt x="299" y="4399"/>
                  <a:pt x="1" y="4741"/>
                  <a:pt x="23" y="5138"/>
                </a:cubicBezTo>
                <a:cubicBezTo>
                  <a:pt x="44" y="5522"/>
                  <a:pt x="364" y="5824"/>
                  <a:pt x="744" y="5824"/>
                </a:cubicBezTo>
                <a:cubicBezTo>
                  <a:pt x="757" y="5824"/>
                  <a:pt x="771" y="5823"/>
                  <a:pt x="784" y="5823"/>
                </a:cubicBezTo>
                <a:cubicBezTo>
                  <a:pt x="1182" y="5800"/>
                  <a:pt x="1491" y="5458"/>
                  <a:pt x="1469" y="5061"/>
                </a:cubicBezTo>
                <a:cubicBezTo>
                  <a:pt x="1457" y="4940"/>
                  <a:pt x="1413" y="4818"/>
                  <a:pt x="1358" y="4719"/>
                </a:cubicBezTo>
                <a:cubicBezTo>
                  <a:pt x="1546" y="4575"/>
                  <a:pt x="1722" y="4432"/>
                  <a:pt x="1910" y="4277"/>
                </a:cubicBezTo>
                <a:cubicBezTo>
                  <a:pt x="2109" y="4112"/>
                  <a:pt x="2318" y="3946"/>
                  <a:pt x="2517" y="3781"/>
                </a:cubicBezTo>
                <a:cubicBezTo>
                  <a:pt x="2672" y="3906"/>
                  <a:pt x="2859" y="3967"/>
                  <a:pt x="3046" y="3967"/>
                </a:cubicBezTo>
                <a:cubicBezTo>
                  <a:pt x="3220" y="3967"/>
                  <a:pt x="3395" y="3915"/>
                  <a:pt x="3544" y="3814"/>
                </a:cubicBezTo>
                <a:cubicBezTo>
                  <a:pt x="3676" y="3935"/>
                  <a:pt x="3820" y="4057"/>
                  <a:pt x="3952" y="4189"/>
                </a:cubicBezTo>
                <a:cubicBezTo>
                  <a:pt x="4140" y="4355"/>
                  <a:pt x="4316" y="4531"/>
                  <a:pt x="4515" y="4697"/>
                </a:cubicBezTo>
                <a:cubicBezTo>
                  <a:pt x="4526" y="4708"/>
                  <a:pt x="4548" y="4719"/>
                  <a:pt x="4559" y="4741"/>
                </a:cubicBezTo>
                <a:cubicBezTo>
                  <a:pt x="4272" y="5072"/>
                  <a:pt x="4316" y="5580"/>
                  <a:pt x="4647" y="5867"/>
                </a:cubicBezTo>
                <a:cubicBezTo>
                  <a:pt x="4800" y="6004"/>
                  <a:pt x="4992" y="6071"/>
                  <a:pt x="5184" y="6071"/>
                </a:cubicBezTo>
                <a:cubicBezTo>
                  <a:pt x="5410" y="6071"/>
                  <a:pt x="5634" y="5979"/>
                  <a:pt x="5795" y="5800"/>
                </a:cubicBezTo>
                <a:cubicBezTo>
                  <a:pt x="6093" y="5458"/>
                  <a:pt x="6060" y="4951"/>
                  <a:pt x="5718" y="4653"/>
                </a:cubicBezTo>
                <a:cubicBezTo>
                  <a:pt x="5563" y="4510"/>
                  <a:pt x="5369" y="4440"/>
                  <a:pt x="5176" y="4440"/>
                </a:cubicBezTo>
                <a:cubicBezTo>
                  <a:pt x="5026" y="4440"/>
                  <a:pt x="4877" y="4482"/>
                  <a:pt x="4747" y="4564"/>
                </a:cubicBezTo>
                <a:cubicBezTo>
                  <a:pt x="4736" y="4553"/>
                  <a:pt x="4714" y="4531"/>
                  <a:pt x="4691" y="4509"/>
                </a:cubicBezTo>
                <a:cubicBezTo>
                  <a:pt x="4504" y="4344"/>
                  <a:pt x="4305" y="4178"/>
                  <a:pt x="4106" y="4001"/>
                </a:cubicBezTo>
                <a:cubicBezTo>
                  <a:pt x="3974" y="3891"/>
                  <a:pt x="3831" y="3770"/>
                  <a:pt x="3698" y="3659"/>
                </a:cubicBezTo>
                <a:cubicBezTo>
                  <a:pt x="3941" y="3383"/>
                  <a:pt x="3963" y="2986"/>
                  <a:pt x="3797" y="2688"/>
                </a:cubicBezTo>
                <a:cubicBezTo>
                  <a:pt x="3941" y="2555"/>
                  <a:pt x="4095" y="2434"/>
                  <a:pt x="4239" y="2313"/>
                </a:cubicBezTo>
                <a:cubicBezTo>
                  <a:pt x="4416" y="2147"/>
                  <a:pt x="4592" y="1993"/>
                  <a:pt x="4769" y="1827"/>
                </a:cubicBezTo>
                <a:cubicBezTo>
                  <a:pt x="4923" y="1948"/>
                  <a:pt x="5107" y="2007"/>
                  <a:pt x="5291" y="2007"/>
                </a:cubicBezTo>
                <a:cubicBezTo>
                  <a:pt x="5526" y="2007"/>
                  <a:pt x="5760" y="1909"/>
                  <a:pt x="5928" y="1717"/>
                </a:cubicBezTo>
                <a:cubicBezTo>
                  <a:pt x="6237" y="1363"/>
                  <a:pt x="6204" y="834"/>
                  <a:pt x="5850" y="525"/>
                </a:cubicBezTo>
                <a:cubicBezTo>
                  <a:pt x="5689" y="383"/>
                  <a:pt x="5490" y="313"/>
                  <a:pt x="5292" y="313"/>
                </a:cubicBezTo>
                <a:cubicBezTo>
                  <a:pt x="5058" y="313"/>
                  <a:pt x="4826" y="411"/>
                  <a:pt x="4658" y="602"/>
                </a:cubicBezTo>
                <a:cubicBezTo>
                  <a:pt x="4382" y="911"/>
                  <a:pt x="4371" y="1374"/>
                  <a:pt x="4625" y="1683"/>
                </a:cubicBezTo>
                <a:cubicBezTo>
                  <a:pt x="4449" y="1827"/>
                  <a:pt x="4261" y="1970"/>
                  <a:pt x="4073" y="2114"/>
                </a:cubicBezTo>
                <a:cubicBezTo>
                  <a:pt x="3919" y="2224"/>
                  <a:pt x="3775" y="2346"/>
                  <a:pt x="3621" y="2467"/>
                </a:cubicBezTo>
                <a:cubicBezTo>
                  <a:pt x="3459" y="2322"/>
                  <a:pt x="3257" y="2250"/>
                  <a:pt x="3057" y="2250"/>
                </a:cubicBezTo>
                <a:cubicBezTo>
                  <a:pt x="2998" y="2250"/>
                  <a:pt x="2939" y="2256"/>
                  <a:pt x="2881" y="2268"/>
                </a:cubicBezTo>
                <a:cubicBezTo>
                  <a:pt x="2771" y="2081"/>
                  <a:pt x="2661" y="1904"/>
                  <a:pt x="2539" y="1728"/>
                </a:cubicBezTo>
                <a:cubicBezTo>
                  <a:pt x="2429" y="1529"/>
                  <a:pt x="2307" y="1341"/>
                  <a:pt x="2175" y="1154"/>
                </a:cubicBezTo>
                <a:cubicBezTo>
                  <a:pt x="2363" y="1021"/>
                  <a:pt x="2462" y="812"/>
                  <a:pt x="2440" y="569"/>
                </a:cubicBezTo>
                <a:cubicBezTo>
                  <a:pt x="2399" y="242"/>
                  <a:pt x="2132" y="1"/>
                  <a:pt x="18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19"/>
          <p:cNvGrpSpPr/>
          <p:nvPr/>
        </p:nvGrpSpPr>
        <p:grpSpPr>
          <a:xfrm flipH="1">
            <a:off x="7766911" y="4372500"/>
            <a:ext cx="1401819" cy="467543"/>
            <a:chOff x="1908650" y="3874300"/>
            <a:chExt cx="648750" cy="216375"/>
          </a:xfrm>
        </p:grpSpPr>
        <p:sp>
          <p:nvSpPr>
            <p:cNvPr id="737" name="Google Shape;737;p19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9" name="Google Shape;749;p19"/>
          <p:cNvSpPr/>
          <p:nvPr/>
        </p:nvSpPr>
        <p:spPr>
          <a:xfrm rot="5400000" flipH="1">
            <a:off x="8456036" y="4004572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8"/>
                  <a:pt x="111" y="83"/>
                </a:cubicBezTo>
                <a:cubicBezTo>
                  <a:pt x="0" y="182"/>
                  <a:pt x="0" y="348"/>
                  <a:pt x="111" y="458"/>
                </a:cubicBezTo>
                <a:lnTo>
                  <a:pt x="1093" y="1452"/>
                </a:lnTo>
                <a:lnTo>
                  <a:pt x="111" y="2434"/>
                </a:lnTo>
                <a:cubicBezTo>
                  <a:pt x="0" y="2544"/>
                  <a:pt x="0" y="2710"/>
                  <a:pt x="111" y="2820"/>
                </a:cubicBezTo>
                <a:cubicBezTo>
                  <a:pt x="160" y="2870"/>
                  <a:pt x="227" y="2895"/>
                  <a:pt x="294" y="2895"/>
                </a:cubicBezTo>
                <a:cubicBezTo>
                  <a:pt x="362" y="2895"/>
                  <a:pt x="431" y="2870"/>
                  <a:pt x="486" y="2820"/>
                </a:cubicBezTo>
                <a:lnTo>
                  <a:pt x="1479" y="1827"/>
                </a:lnTo>
                <a:lnTo>
                  <a:pt x="2462" y="2820"/>
                </a:lnTo>
                <a:cubicBezTo>
                  <a:pt x="2517" y="2870"/>
                  <a:pt x="2586" y="2895"/>
                  <a:pt x="2655" y="2895"/>
                </a:cubicBezTo>
                <a:cubicBezTo>
                  <a:pt x="2724" y="2895"/>
                  <a:pt x="2793" y="2870"/>
                  <a:pt x="2848" y="2820"/>
                </a:cubicBezTo>
                <a:cubicBezTo>
                  <a:pt x="2947" y="2710"/>
                  <a:pt x="2947" y="2544"/>
                  <a:pt x="2848" y="2434"/>
                </a:cubicBezTo>
                <a:lnTo>
                  <a:pt x="1855" y="1452"/>
                </a:lnTo>
                <a:lnTo>
                  <a:pt x="2848" y="458"/>
                </a:lnTo>
                <a:cubicBezTo>
                  <a:pt x="2947" y="348"/>
                  <a:pt x="2947" y="182"/>
                  <a:pt x="2848" y="83"/>
                </a:cubicBezTo>
                <a:cubicBezTo>
                  <a:pt x="2793" y="28"/>
                  <a:pt x="2724" y="0"/>
                  <a:pt x="2655" y="0"/>
                </a:cubicBezTo>
                <a:cubicBezTo>
                  <a:pt x="2586" y="0"/>
                  <a:pt x="2517" y="28"/>
                  <a:pt x="2462" y="83"/>
                </a:cubicBezTo>
                <a:lnTo>
                  <a:pt x="1479" y="1065"/>
                </a:lnTo>
                <a:lnTo>
                  <a:pt x="486" y="83"/>
                </a:lnTo>
                <a:cubicBezTo>
                  <a:pt x="431" y="28"/>
                  <a:pt x="362" y="0"/>
                  <a:pt x="2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19"/>
          <p:cNvSpPr/>
          <p:nvPr/>
        </p:nvSpPr>
        <p:spPr>
          <a:xfrm rot="10800000" flipH="1">
            <a:off x="684004" y="4122879"/>
            <a:ext cx="332660" cy="1049005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19"/>
          <p:cNvSpPr/>
          <p:nvPr/>
        </p:nvSpPr>
        <p:spPr>
          <a:xfrm rot="5400000" flipH="1">
            <a:off x="8177136" y="4004572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5"/>
                  <a:pt x="111" y="75"/>
                </a:cubicBezTo>
                <a:cubicBezTo>
                  <a:pt x="0" y="185"/>
                  <a:pt x="0" y="350"/>
                  <a:pt x="111" y="461"/>
                </a:cubicBezTo>
                <a:lnTo>
                  <a:pt x="1093" y="1443"/>
                </a:lnTo>
                <a:lnTo>
                  <a:pt x="111" y="2437"/>
                </a:lnTo>
                <a:cubicBezTo>
                  <a:pt x="0" y="2547"/>
                  <a:pt x="0" y="2712"/>
                  <a:pt x="111" y="2812"/>
                </a:cubicBezTo>
                <a:cubicBezTo>
                  <a:pt x="160" y="2867"/>
                  <a:pt x="227" y="2895"/>
                  <a:pt x="294" y="2895"/>
                </a:cubicBezTo>
                <a:cubicBezTo>
                  <a:pt x="362" y="2895"/>
                  <a:pt x="431" y="2867"/>
                  <a:pt x="486" y="2812"/>
                </a:cubicBezTo>
                <a:lnTo>
                  <a:pt x="1479" y="1829"/>
                </a:lnTo>
                <a:lnTo>
                  <a:pt x="2462" y="2812"/>
                </a:lnTo>
                <a:cubicBezTo>
                  <a:pt x="2517" y="2867"/>
                  <a:pt x="2586" y="2895"/>
                  <a:pt x="2655" y="2895"/>
                </a:cubicBezTo>
                <a:cubicBezTo>
                  <a:pt x="2724" y="2895"/>
                  <a:pt x="2793" y="2867"/>
                  <a:pt x="2848" y="2812"/>
                </a:cubicBezTo>
                <a:cubicBezTo>
                  <a:pt x="2947" y="2712"/>
                  <a:pt x="2947" y="2547"/>
                  <a:pt x="2848" y="2437"/>
                </a:cubicBezTo>
                <a:lnTo>
                  <a:pt x="1855" y="1443"/>
                </a:lnTo>
                <a:lnTo>
                  <a:pt x="2848" y="461"/>
                </a:lnTo>
                <a:cubicBezTo>
                  <a:pt x="2947" y="350"/>
                  <a:pt x="2947" y="185"/>
                  <a:pt x="2848" y="75"/>
                </a:cubicBezTo>
                <a:cubicBezTo>
                  <a:pt x="2793" y="25"/>
                  <a:pt x="2724" y="0"/>
                  <a:pt x="2655" y="0"/>
                </a:cubicBezTo>
                <a:cubicBezTo>
                  <a:pt x="2586" y="0"/>
                  <a:pt x="2517" y="25"/>
                  <a:pt x="2462" y="75"/>
                </a:cubicBezTo>
                <a:lnTo>
                  <a:pt x="1479" y="1068"/>
                </a:lnTo>
                <a:lnTo>
                  <a:pt x="486" y="75"/>
                </a:lnTo>
                <a:cubicBezTo>
                  <a:pt x="431" y="25"/>
                  <a:pt x="362" y="0"/>
                  <a:pt x="2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2" name="Google Shape;752;p19"/>
          <p:cNvGrpSpPr/>
          <p:nvPr/>
        </p:nvGrpSpPr>
        <p:grpSpPr>
          <a:xfrm>
            <a:off x="8016672" y="-287910"/>
            <a:ext cx="1423402" cy="1424066"/>
            <a:chOff x="1425475" y="2707650"/>
            <a:chExt cx="766300" cy="766575"/>
          </a:xfrm>
        </p:grpSpPr>
        <p:sp>
          <p:nvSpPr>
            <p:cNvPr id="753" name="Google Shape;753;p19"/>
            <p:cNvSpPr/>
            <p:nvPr/>
          </p:nvSpPr>
          <p:spPr>
            <a:xfrm>
              <a:off x="1471275" y="2753725"/>
              <a:ext cx="541150" cy="541125"/>
            </a:xfrm>
            <a:custGeom>
              <a:avLst/>
              <a:gdLst/>
              <a:ahLst/>
              <a:cxnLst/>
              <a:rect l="l" t="t" r="r" b="b"/>
              <a:pathLst>
                <a:path w="21646" h="21645" extrusionOk="0">
                  <a:moveTo>
                    <a:pt x="20784" y="0"/>
                  </a:moveTo>
                  <a:lnTo>
                    <a:pt x="1" y="20773"/>
                  </a:lnTo>
                  <a:cubicBezTo>
                    <a:pt x="155" y="21071"/>
                    <a:pt x="321" y="21358"/>
                    <a:pt x="508" y="21645"/>
                  </a:cubicBezTo>
                  <a:lnTo>
                    <a:pt x="21645" y="497"/>
                  </a:lnTo>
                  <a:cubicBezTo>
                    <a:pt x="21369" y="320"/>
                    <a:pt x="21071" y="155"/>
                    <a:pt x="20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1499425" y="2781875"/>
              <a:ext cx="554925" cy="554925"/>
            </a:xfrm>
            <a:custGeom>
              <a:avLst/>
              <a:gdLst/>
              <a:ahLst/>
              <a:cxnLst/>
              <a:rect l="l" t="t" r="r" b="b"/>
              <a:pathLst>
                <a:path w="22197" h="22197" extrusionOk="0">
                  <a:moveTo>
                    <a:pt x="21435" y="0"/>
                  </a:moveTo>
                  <a:lnTo>
                    <a:pt x="0" y="21424"/>
                  </a:lnTo>
                  <a:cubicBezTo>
                    <a:pt x="188" y="21689"/>
                    <a:pt x="398" y="21943"/>
                    <a:pt x="608" y="22197"/>
                  </a:cubicBezTo>
                  <a:lnTo>
                    <a:pt x="22197" y="596"/>
                  </a:lnTo>
                  <a:cubicBezTo>
                    <a:pt x="21954" y="387"/>
                    <a:pt x="21700" y="188"/>
                    <a:pt x="214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1532525" y="2814975"/>
              <a:ext cx="559075" cy="558800"/>
            </a:xfrm>
            <a:custGeom>
              <a:avLst/>
              <a:gdLst/>
              <a:ahLst/>
              <a:cxnLst/>
              <a:rect l="l" t="t" r="r" b="b"/>
              <a:pathLst>
                <a:path w="22363" h="22352" extrusionOk="0">
                  <a:moveTo>
                    <a:pt x="21679" y="1"/>
                  </a:moveTo>
                  <a:lnTo>
                    <a:pt x="1" y="21678"/>
                  </a:lnTo>
                  <a:cubicBezTo>
                    <a:pt x="67" y="21745"/>
                    <a:pt x="133" y="21811"/>
                    <a:pt x="200" y="21877"/>
                  </a:cubicBezTo>
                  <a:cubicBezTo>
                    <a:pt x="365" y="22043"/>
                    <a:pt x="531" y="22197"/>
                    <a:pt x="696" y="22352"/>
                  </a:cubicBezTo>
                  <a:lnTo>
                    <a:pt x="22363" y="696"/>
                  </a:lnTo>
                  <a:cubicBezTo>
                    <a:pt x="22208" y="531"/>
                    <a:pt x="22043" y="354"/>
                    <a:pt x="21877" y="199"/>
                  </a:cubicBezTo>
                  <a:cubicBezTo>
                    <a:pt x="21811" y="133"/>
                    <a:pt x="21745" y="67"/>
                    <a:pt x="21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1570625" y="2853050"/>
              <a:ext cx="553000" cy="553025"/>
            </a:xfrm>
            <a:custGeom>
              <a:avLst/>
              <a:gdLst/>
              <a:ahLst/>
              <a:cxnLst/>
              <a:rect l="l" t="t" r="r" b="b"/>
              <a:pathLst>
                <a:path w="22120" h="22121" extrusionOk="0">
                  <a:moveTo>
                    <a:pt x="21534" y="1"/>
                  </a:moveTo>
                  <a:lnTo>
                    <a:pt x="0" y="21535"/>
                  </a:lnTo>
                  <a:cubicBezTo>
                    <a:pt x="265" y="21745"/>
                    <a:pt x="519" y="21932"/>
                    <a:pt x="784" y="22120"/>
                  </a:cubicBezTo>
                  <a:lnTo>
                    <a:pt x="22119" y="785"/>
                  </a:lnTo>
                  <a:cubicBezTo>
                    <a:pt x="21943" y="520"/>
                    <a:pt x="21744" y="255"/>
                    <a:pt x="21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1432650" y="2715100"/>
              <a:ext cx="479050" cy="479050"/>
            </a:xfrm>
            <a:custGeom>
              <a:avLst/>
              <a:gdLst/>
              <a:ahLst/>
              <a:cxnLst/>
              <a:rect l="l" t="t" r="r" b="b"/>
              <a:pathLst>
                <a:path w="19162" h="19162" extrusionOk="0">
                  <a:moveTo>
                    <a:pt x="18058" y="0"/>
                  </a:moveTo>
                  <a:lnTo>
                    <a:pt x="0" y="18058"/>
                  </a:lnTo>
                  <a:cubicBezTo>
                    <a:pt x="78" y="18433"/>
                    <a:pt x="166" y="18797"/>
                    <a:pt x="265" y="19161"/>
                  </a:cubicBezTo>
                  <a:lnTo>
                    <a:pt x="19161" y="265"/>
                  </a:lnTo>
                  <a:cubicBezTo>
                    <a:pt x="18797" y="166"/>
                    <a:pt x="18433" y="77"/>
                    <a:pt x="18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1448650" y="2731100"/>
              <a:ext cx="516575" cy="516300"/>
            </a:xfrm>
            <a:custGeom>
              <a:avLst/>
              <a:gdLst/>
              <a:ahLst/>
              <a:cxnLst/>
              <a:rect l="l" t="t" r="r" b="b"/>
              <a:pathLst>
                <a:path w="20663" h="20652" extrusionOk="0">
                  <a:moveTo>
                    <a:pt x="19691" y="0"/>
                  </a:moveTo>
                  <a:lnTo>
                    <a:pt x="1" y="19680"/>
                  </a:lnTo>
                  <a:cubicBezTo>
                    <a:pt x="122" y="20011"/>
                    <a:pt x="254" y="20331"/>
                    <a:pt x="398" y="20651"/>
                  </a:cubicBezTo>
                  <a:lnTo>
                    <a:pt x="20663" y="398"/>
                  </a:lnTo>
                  <a:cubicBezTo>
                    <a:pt x="20343" y="254"/>
                    <a:pt x="20012" y="122"/>
                    <a:pt x="196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1425475" y="2707650"/>
              <a:ext cx="425525" cy="425775"/>
            </a:xfrm>
            <a:custGeom>
              <a:avLst/>
              <a:gdLst/>
              <a:ahLst/>
              <a:cxnLst/>
              <a:rect l="l" t="t" r="r" b="b"/>
              <a:pathLst>
                <a:path w="17021" h="17031" extrusionOk="0">
                  <a:moveTo>
                    <a:pt x="15740" y="0"/>
                  </a:moveTo>
                  <a:lnTo>
                    <a:pt x="0" y="15751"/>
                  </a:lnTo>
                  <a:cubicBezTo>
                    <a:pt x="11" y="16181"/>
                    <a:pt x="34" y="16601"/>
                    <a:pt x="89" y="17031"/>
                  </a:cubicBezTo>
                  <a:lnTo>
                    <a:pt x="17020" y="88"/>
                  </a:lnTo>
                  <a:cubicBezTo>
                    <a:pt x="16601" y="44"/>
                    <a:pt x="16170" y="11"/>
                    <a:pt x="15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1662225" y="2944400"/>
              <a:ext cx="509950" cy="510225"/>
            </a:xfrm>
            <a:custGeom>
              <a:avLst/>
              <a:gdLst/>
              <a:ahLst/>
              <a:cxnLst/>
              <a:rect l="l" t="t" r="r" b="b"/>
              <a:pathLst>
                <a:path w="20398" h="20409" extrusionOk="0">
                  <a:moveTo>
                    <a:pt x="20023" y="0"/>
                  </a:moveTo>
                  <a:lnTo>
                    <a:pt x="1" y="20033"/>
                  </a:lnTo>
                  <a:cubicBezTo>
                    <a:pt x="321" y="20166"/>
                    <a:pt x="663" y="20287"/>
                    <a:pt x="994" y="20409"/>
                  </a:cubicBezTo>
                  <a:lnTo>
                    <a:pt x="20398" y="1005"/>
                  </a:lnTo>
                  <a:cubicBezTo>
                    <a:pt x="20288" y="663"/>
                    <a:pt x="20166" y="331"/>
                    <a:pt x="200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1950575" y="3233025"/>
              <a:ext cx="214150" cy="213875"/>
            </a:xfrm>
            <a:custGeom>
              <a:avLst/>
              <a:gdLst/>
              <a:ahLst/>
              <a:cxnLst/>
              <a:rect l="l" t="t" r="r" b="b"/>
              <a:pathLst>
                <a:path w="8566" h="8555" extrusionOk="0">
                  <a:moveTo>
                    <a:pt x="8566" y="1"/>
                  </a:moveTo>
                  <a:lnTo>
                    <a:pt x="1" y="8555"/>
                  </a:lnTo>
                  <a:cubicBezTo>
                    <a:pt x="1016" y="8157"/>
                    <a:pt x="1999" y="7638"/>
                    <a:pt x="2926" y="7009"/>
                  </a:cubicBezTo>
                  <a:lnTo>
                    <a:pt x="7010" y="2914"/>
                  </a:lnTo>
                  <a:cubicBezTo>
                    <a:pt x="7639" y="1987"/>
                    <a:pt x="8157" y="1016"/>
                    <a:pt x="8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1426300" y="2708750"/>
              <a:ext cx="353500" cy="353225"/>
            </a:xfrm>
            <a:custGeom>
              <a:avLst/>
              <a:gdLst/>
              <a:ahLst/>
              <a:cxnLst/>
              <a:rect l="l" t="t" r="r" b="b"/>
              <a:pathLst>
                <a:path w="14140" h="14129" extrusionOk="0">
                  <a:moveTo>
                    <a:pt x="14140" y="0"/>
                  </a:moveTo>
                  <a:lnTo>
                    <a:pt x="14140" y="0"/>
                  </a:lnTo>
                  <a:cubicBezTo>
                    <a:pt x="13610" y="33"/>
                    <a:pt x="13091" y="100"/>
                    <a:pt x="12572" y="199"/>
                  </a:cubicBezTo>
                  <a:lnTo>
                    <a:pt x="199" y="12561"/>
                  </a:lnTo>
                  <a:cubicBezTo>
                    <a:pt x="100" y="13080"/>
                    <a:pt x="34" y="13610"/>
                    <a:pt x="1" y="14128"/>
                  </a:cubicBezTo>
                  <a:lnTo>
                    <a:pt x="14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1444225" y="2726400"/>
              <a:ext cx="245075" cy="245350"/>
            </a:xfrm>
            <a:custGeom>
              <a:avLst/>
              <a:gdLst/>
              <a:ahLst/>
              <a:cxnLst/>
              <a:rect l="l" t="t" r="r" b="b"/>
              <a:pathLst>
                <a:path w="9803" h="9814" extrusionOk="0">
                  <a:moveTo>
                    <a:pt x="9802" y="1"/>
                  </a:moveTo>
                  <a:cubicBezTo>
                    <a:pt x="8997" y="266"/>
                    <a:pt x="8202" y="608"/>
                    <a:pt x="7429" y="1005"/>
                  </a:cubicBezTo>
                  <a:lnTo>
                    <a:pt x="994" y="7440"/>
                  </a:lnTo>
                  <a:cubicBezTo>
                    <a:pt x="597" y="8202"/>
                    <a:pt x="266" y="8996"/>
                    <a:pt x="1" y="9813"/>
                  </a:cubicBezTo>
                  <a:lnTo>
                    <a:pt x="98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1779500" y="3061675"/>
              <a:ext cx="412275" cy="412550"/>
            </a:xfrm>
            <a:custGeom>
              <a:avLst/>
              <a:gdLst/>
              <a:ahLst/>
              <a:cxnLst/>
              <a:rect l="l" t="t" r="r" b="b"/>
              <a:pathLst>
                <a:path w="16491" h="16502" extrusionOk="0">
                  <a:moveTo>
                    <a:pt x="16446" y="0"/>
                  </a:moveTo>
                  <a:lnTo>
                    <a:pt x="1" y="16457"/>
                  </a:lnTo>
                  <a:cubicBezTo>
                    <a:pt x="442" y="16490"/>
                    <a:pt x="884" y="16501"/>
                    <a:pt x="1325" y="16501"/>
                  </a:cubicBezTo>
                  <a:lnTo>
                    <a:pt x="16491" y="1325"/>
                  </a:lnTo>
                  <a:cubicBezTo>
                    <a:pt x="16491" y="883"/>
                    <a:pt x="16480" y="442"/>
                    <a:pt x="16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1853450" y="3135900"/>
              <a:ext cx="335850" cy="335825"/>
            </a:xfrm>
            <a:custGeom>
              <a:avLst/>
              <a:gdLst/>
              <a:ahLst/>
              <a:cxnLst/>
              <a:rect l="l" t="t" r="r" b="b"/>
              <a:pathLst>
                <a:path w="13434" h="13433" extrusionOk="0">
                  <a:moveTo>
                    <a:pt x="13433" y="0"/>
                  </a:moveTo>
                  <a:lnTo>
                    <a:pt x="1" y="13433"/>
                  </a:lnTo>
                  <a:cubicBezTo>
                    <a:pt x="552" y="13367"/>
                    <a:pt x="1104" y="13267"/>
                    <a:pt x="1656" y="13146"/>
                  </a:cubicBezTo>
                  <a:lnTo>
                    <a:pt x="13146" y="1656"/>
                  </a:lnTo>
                  <a:cubicBezTo>
                    <a:pt x="13268" y="1104"/>
                    <a:pt x="13367" y="552"/>
                    <a:pt x="1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9"/>
            <p:cNvSpPr/>
            <p:nvPr/>
          </p:nvSpPr>
          <p:spPr>
            <a:xfrm>
              <a:off x="1716875" y="2999025"/>
              <a:ext cx="469650" cy="469950"/>
            </a:xfrm>
            <a:custGeom>
              <a:avLst/>
              <a:gdLst/>
              <a:ahLst/>
              <a:cxnLst/>
              <a:rect l="l" t="t" r="r" b="b"/>
              <a:pathLst>
                <a:path w="18786" h="18798" extrusionOk="0">
                  <a:moveTo>
                    <a:pt x="18554" y="1"/>
                  </a:moveTo>
                  <a:lnTo>
                    <a:pt x="0" y="18566"/>
                  </a:lnTo>
                  <a:cubicBezTo>
                    <a:pt x="375" y="18654"/>
                    <a:pt x="751" y="18731"/>
                    <a:pt x="1137" y="18798"/>
                  </a:cubicBezTo>
                  <a:lnTo>
                    <a:pt x="18786" y="1138"/>
                  </a:lnTo>
                  <a:cubicBezTo>
                    <a:pt x="18720" y="762"/>
                    <a:pt x="18653" y="376"/>
                    <a:pt x="18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1613650" y="2896100"/>
              <a:ext cx="537275" cy="537000"/>
            </a:xfrm>
            <a:custGeom>
              <a:avLst/>
              <a:gdLst/>
              <a:ahLst/>
              <a:cxnLst/>
              <a:rect l="l" t="t" r="r" b="b"/>
              <a:pathLst>
                <a:path w="21491" h="21480" extrusionOk="0">
                  <a:moveTo>
                    <a:pt x="21005" y="1"/>
                  </a:moveTo>
                  <a:lnTo>
                    <a:pt x="1" y="20994"/>
                  </a:lnTo>
                  <a:cubicBezTo>
                    <a:pt x="288" y="21171"/>
                    <a:pt x="586" y="21336"/>
                    <a:pt x="884" y="21480"/>
                  </a:cubicBezTo>
                  <a:lnTo>
                    <a:pt x="21491" y="884"/>
                  </a:lnTo>
                  <a:cubicBezTo>
                    <a:pt x="21336" y="586"/>
                    <a:pt x="21171" y="288"/>
                    <a:pt x="2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9"/>
          <p:cNvSpPr/>
          <p:nvPr/>
        </p:nvSpPr>
        <p:spPr>
          <a:xfrm>
            <a:off x="8450327" y="-27669"/>
            <a:ext cx="214869" cy="677565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9"/>
          <p:cNvSpPr/>
          <p:nvPr/>
        </p:nvSpPr>
        <p:spPr>
          <a:xfrm rot="-5400000">
            <a:off x="470723" y="4369326"/>
            <a:ext cx="437187" cy="1378620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9"/>
          <p:cNvSpPr/>
          <p:nvPr/>
        </p:nvSpPr>
        <p:spPr>
          <a:xfrm>
            <a:off x="7911908" y="-27668"/>
            <a:ext cx="447423" cy="1410898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19"/>
          <p:cNvSpPr/>
          <p:nvPr/>
        </p:nvSpPr>
        <p:spPr>
          <a:xfrm>
            <a:off x="8046977" y="-27668"/>
            <a:ext cx="177249" cy="558934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2" name="Google Shape;772;p19"/>
          <p:cNvGrpSpPr/>
          <p:nvPr/>
        </p:nvGrpSpPr>
        <p:grpSpPr>
          <a:xfrm rot="6299981" flipH="1">
            <a:off x="1314600" y="3636247"/>
            <a:ext cx="762129" cy="925330"/>
            <a:chOff x="5270675" y="1740975"/>
            <a:chExt cx="288250" cy="349975"/>
          </a:xfrm>
        </p:grpSpPr>
        <p:sp>
          <p:nvSpPr>
            <p:cNvPr id="773" name="Google Shape;773;p19"/>
            <p:cNvSpPr/>
            <p:nvPr/>
          </p:nvSpPr>
          <p:spPr>
            <a:xfrm>
              <a:off x="5270675" y="1785375"/>
              <a:ext cx="189300" cy="305575"/>
            </a:xfrm>
            <a:custGeom>
              <a:avLst/>
              <a:gdLst/>
              <a:ahLst/>
              <a:cxnLst/>
              <a:rect l="l" t="t" r="r" b="b"/>
              <a:pathLst>
                <a:path w="7572" h="12223" extrusionOk="0">
                  <a:moveTo>
                    <a:pt x="194" y="1"/>
                  </a:moveTo>
                  <a:cubicBezTo>
                    <a:pt x="139" y="1"/>
                    <a:pt x="83" y="40"/>
                    <a:pt x="77" y="114"/>
                  </a:cubicBezTo>
                  <a:cubicBezTo>
                    <a:pt x="0" y="1163"/>
                    <a:pt x="850" y="2057"/>
                    <a:pt x="1755" y="2454"/>
                  </a:cubicBezTo>
                  <a:cubicBezTo>
                    <a:pt x="2804" y="2918"/>
                    <a:pt x="3974" y="2929"/>
                    <a:pt x="5055" y="3293"/>
                  </a:cubicBezTo>
                  <a:cubicBezTo>
                    <a:pt x="5519" y="3459"/>
                    <a:pt x="5960" y="3690"/>
                    <a:pt x="6302" y="4055"/>
                  </a:cubicBezTo>
                  <a:cubicBezTo>
                    <a:pt x="6678" y="4452"/>
                    <a:pt x="6821" y="4993"/>
                    <a:pt x="6810" y="5534"/>
                  </a:cubicBezTo>
                  <a:cubicBezTo>
                    <a:pt x="6799" y="6715"/>
                    <a:pt x="6148" y="7774"/>
                    <a:pt x="5828" y="8878"/>
                  </a:cubicBezTo>
                  <a:cubicBezTo>
                    <a:pt x="5508" y="10015"/>
                    <a:pt x="5530" y="11527"/>
                    <a:pt x="6678" y="12189"/>
                  </a:cubicBezTo>
                  <a:cubicBezTo>
                    <a:pt x="6719" y="12212"/>
                    <a:pt x="6759" y="12223"/>
                    <a:pt x="6797" y="12223"/>
                  </a:cubicBezTo>
                  <a:cubicBezTo>
                    <a:pt x="6992" y="12223"/>
                    <a:pt x="7122" y="11949"/>
                    <a:pt x="6965" y="11792"/>
                  </a:cubicBezTo>
                  <a:cubicBezTo>
                    <a:pt x="6214" y="10997"/>
                    <a:pt x="6258" y="9849"/>
                    <a:pt x="6556" y="8889"/>
                  </a:cubicBezTo>
                  <a:cubicBezTo>
                    <a:pt x="6898" y="7796"/>
                    <a:pt x="7461" y="6781"/>
                    <a:pt x="7517" y="5622"/>
                  </a:cubicBezTo>
                  <a:cubicBezTo>
                    <a:pt x="7572" y="4485"/>
                    <a:pt x="7020" y="3525"/>
                    <a:pt x="6038" y="2973"/>
                  </a:cubicBezTo>
                  <a:cubicBezTo>
                    <a:pt x="5066" y="2432"/>
                    <a:pt x="3963" y="2388"/>
                    <a:pt x="2892" y="2178"/>
                  </a:cubicBezTo>
                  <a:cubicBezTo>
                    <a:pt x="1777" y="1968"/>
                    <a:pt x="408" y="1406"/>
                    <a:pt x="298" y="103"/>
                  </a:cubicBezTo>
                  <a:cubicBezTo>
                    <a:pt x="293" y="34"/>
                    <a:pt x="244" y="1"/>
                    <a:pt x="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9"/>
            <p:cNvSpPr/>
            <p:nvPr/>
          </p:nvSpPr>
          <p:spPr>
            <a:xfrm>
              <a:off x="5273300" y="1752600"/>
              <a:ext cx="99400" cy="51400"/>
            </a:xfrm>
            <a:custGeom>
              <a:avLst/>
              <a:gdLst/>
              <a:ahLst/>
              <a:cxnLst/>
              <a:rect l="l" t="t" r="r" b="b"/>
              <a:pathLst>
                <a:path w="3976" h="2056" extrusionOk="0">
                  <a:moveTo>
                    <a:pt x="3771" y="1"/>
                  </a:moveTo>
                  <a:cubicBezTo>
                    <a:pt x="3767" y="1"/>
                    <a:pt x="3763" y="1"/>
                    <a:pt x="3758" y="1"/>
                  </a:cubicBezTo>
                  <a:cubicBezTo>
                    <a:pt x="3593" y="12"/>
                    <a:pt x="3438" y="112"/>
                    <a:pt x="3295" y="189"/>
                  </a:cubicBezTo>
                  <a:cubicBezTo>
                    <a:pt x="3151" y="266"/>
                    <a:pt x="3008" y="332"/>
                    <a:pt x="2864" y="399"/>
                  </a:cubicBezTo>
                  <a:cubicBezTo>
                    <a:pt x="2555" y="553"/>
                    <a:pt x="2257" y="708"/>
                    <a:pt x="1948" y="862"/>
                  </a:cubicBezTo>
                  <a:cubicBezTo>
                    <a:pt x="1330" y="1171"/>
                    <a:pt x="723" y="1480"/>
                    <a:pt x="127" y="1800"/>
                  </a:cubicBezTo>
                  <a:cubicBezTo>
                    <a:pt x="1" y="1868"/>
                    <a:pt x="45" y="2055"/>
                    <a:pt x="162" y="2055"/>
                  </a:cubicBezTo>
                  <a:cubicBezTo>
                    <a:pt x="178" y="2055"/>
                    <a:pt x="196" y="2051"/>
                    <a:pt x="215" y="2043"/>
                  </a:cubicBezTo>
                  <a:cubicBezTo>
                    <a:pt x="855" y="1756"/>
                    <a:pt x="1484" y="1458"/>
                    <a:pt x="2103" y="1149"/>
                  </a:cubicBezTo>
                  <a:cubicBezTo>
                    <a:pt x="2412" y="1006"/>
                    <a:pt x="2721" y="851"/>
                    <a:pt x="3030" y="697"/>
                  </a:cubicBezTo>
                  <a:lnTo>
                    <a:pt x="3482" y="476"/>
                  </a:lnTo>
                  <a:cubicBezTo>
                    <a:pt x="3626" y="410"/>
                    <a:pt x="3780" y="355"/>
                    <a:pt x="3891" y="233"/>
                  </a:cubicBezTo>
                  <a:cubicBezTo>
                    <a:pt x="3976" y="137"/>
                    <a:pt x="3887" y="1"/>
                    <a:pt x="37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9"/>
            <p:cNvSpPr/>
            <p:nvPr/>
          </p:nvSpPr>
          <p:spPr>
            <a:xfrm>
              <a:off x="5282675" y="1776600"/>
              <a:ext cx="92050" cy="48275"/>
            </a:xfrm>
            <a:custGeom>
              <a:avLst/>
              <a:gdLst/>
              <a:ahLst/>
              <a:cxnLst/>
              <a:rect l="l" t="t" r="r" b="b"/>
              <a:pathLst>
                <a:path w="3682" h="1931" extrusionOk="0">
                  <a:moveTo>
                    <a:pt x="3484" y="1"/>
                  </a:moveTo>
                  <a:cubicBezTo>
                    <a:pt x="3337" y="1"/>
                    <a:pt x="3241" y="73"/>
                    <a:pt x="3107" y="145"/>
                  </a:cubicBezTo>
                  <a:cubicBezTo>
                    <a:pt x="2975" y="211"/>
                    <a:pt x="2853" y="278"/>
                    <a:pt x="2721" y="355"/>
                  </a:cubicBezTo>
                  <a:cubicBezTo>
                    <a:pt x="2434" y="498"/>
                    <a:pt x="2147" y="653"/>
                    <a:pt x="1849" y="796"/>
                  </a:cubicBezTo>
                  <a:cubicBezTo>
                    <a:pt x="1275" y="1094"/>
                    <a:pt x="701" y="1370"/>
                    <a:pt x="138" y="1679"/>
                  </a:cubicBezTo>
                  <a:cubicBezTo>
                    <a:pt x="0" y="1748"/>
                    <a:pt x="47" y="1931"/>
                    <a:pt x="176" y="1931"/>
                  </a:cubicBezTo>
                  <a:cubicBezTo>
                    <a:pt x="191" y="1931"/>
                    <a:pt x="208" y="1928"/>
                    <a:pt x="226" y="1922"/>
                  </a:cubicBezTo>
                  <a:cubicBezTo>
                    <a:pt x="845" y="1701"/>
                    <a:pt x="1430" y="1414"/>
                    <a:pt x="2015" y="1127"/>
                  </a:cubicBezTo>
                  <a:cubicBezTo>
                    <a:pt x="2301" y="984"/>
                    <a:pt x="2577" y="852"/>
                    <a:pt x="2864" y="697"/>
                  </a:cubicBezTo>
                  <a:cubicBezTo>
                    <a:pt x="3008" y="620"/>
                    <a:pt x="3162" y="542"/>
                    <a:pt x="3306" y="465"/>
                  </a:cubicBezTo>
                  <a:cubicBezTo>
                    <a:pt x="3438" y="388"/>
                    <a:pt x="3549" y="344"/>
                    <a:pt x="3637" y="211"/>
                  </a:cubicBezTo>
                  <a:cubicBezTo>
                    <a:pt x="3681" y="134"/>
                    <a:pt x="3604" y="2"/>
                    <a:pt x="3516" y="2"/>
                  </a:cubicBezTo>
                  <a:cubicBezTo>
                    <a:pt x="3505" y="1"/>
                    <a:pt x="3495" y="1"/>
                    <a:pt x="34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9"/>
            <p:cNvSpPr/>
            <p:nvPr/>
          </p:nvSpPr>
          <p:spPr>
            <a:xfrm>
              <a:off x="5313875" y="1809125"/>
              <a:ext cx="58075" cy="32125"/>
            </a:xfrm>
            <a:custGeom>
              <a:avLst/>
              <a:gdLst/>
              <a:ahLst/>
              <a:cxnLst/>
              <a:rect l="l" t="t" r="r" b="b"/>
              <a:pathLst>
                <a:path w="2323" h="1285" extrusionOk="0">
                  <a:moveTo>
                    <a:pt x="2122" y="0"/>
                  </a:moveTo>
                  <a:cubicBezTo>
                    <a:pt x="2103" y="0"/>
                    <a:pt x="2085" y="4"/>
                    <a:pt x="2069" y="14"/>
                  </a:cubicBezTo>
                  <a:cubicBezTo>
                    <a:pt x="1418" y="356"/>
                    <a:pt x="767" y="687"/>
                    <a:pt x="126" y="1030"/>
                  </a:cubicBezTo>
                  <a:cubicBezTo>
                    <a:pt x="0" y="1097"/>
                    <a:pt x="45" y="1284"/>
                    <a:pt x="169" y="1284"/>
                  </a:cubicBezTo>
                  <a:cubicBezTo>
                    <a:pt x="186" y="1284"/>
                    <a:pt x="205" y="1280"/>
                    <a:pt x="226" y="1272"/>
                  </a:cubicBezTo>
                  <a:cubicBezTo>
                    <a:pt x="568" y="1140"/>
                    <a:pt x="899" y="1007"/>
                    <a:pt x="1230" y="853"/>
                  </a:cubicBezTo>
                  <a:cubicBezTo>
                    <a:pt x="1561" y="698"/>
                    <a:pt x="1881" y="533"/>
                    <a:pt x="2201" y="367"/>
                  </a:cubicBezTo>
                  <a:cubicBezTo>
                    <a:pt x="2257" y="334"/>
                    <a:pt x="2323" y="290"/>
                    <a:pt x="2323" y="213"/>
                  </a:cubicBezTo>
                  <a:cubicBezTo>
                    <a:pt x="2323" y="147"/>
                    <a:pt x="2323" y="91"/>
                    <a:pt x="2257" y="47"/>
                  </a:cubicBezTo>
                  <a:cubicBezTo>
                    <a:pt x="2218" y="24"/>
                    <a:pt x="2168" y="0"/>
                    <a:pt x="2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9"/>
            <p:cNvSpPr/>
            <p:nvPr/>
          </p:nvSpPr>
          <p:spPr>
            <a:xfrm>
              <a:off x="5325600" y="1853025"/>
              <a:ext cx="73550" cy="46700"/>
            </a:xfrm>
            <a:custGeom>
              <a:avLst/>
              <a:gdLst/>
              <a:ahLst/>
              <a:cxnLst/>
              <a:rect l="l" t="t" r="r" b="b"/>
              <a:pathLst>
                <a:path w="2942" h="1868" extrusionOk="0">
                  <a:moveTo>
                    <a:pt x="2725" y="0"/>
                  </a:moveTo>
                  <a:cubicBezTo>
                    <a:pt x="2718" y="0"/>
                    <a:pt x="2711" y="1"/>
                    <a:pt x="2704" y="2"/>
                  </a:cubicBezTo>
                  <a:cubicBezTo>
                    <a:pt x="2461" y="57"/>
                    <a:pt x="2240" y="256"/>
                    <a:pt x="2030" y="377"/>
                  </a:cubicBezTo>
                  <a:cubicBezTo>
                    <a:pt x="1821" y="510"/>
                    <a:pt x="1611" y="631"/>
                    <a:pt x="1401" y="764"/>
                  </a:cubicBezTo>
                  <a:cubicBezTo>
                    <a:pt x="960" y="1051"/>
                    <a:pt x="540" y="1338"/>
                    <a:pt x="110" y="1636"/>
                  </a:cubicBezTo>
                  <a:cubicBezTo>
                    <a:pt x="1" y="1718"/>
                    <a:pt x="87" y="1867"/>
                    <a:pt x="195" y="1867"/>
                  </a:cubicBezTo>
                  <a:cubicBezTo>
                    <a:pt x="218" y="1867"/>
                    <a:pt x="241" y="1861"/>
                    <a:pt x="264" y="1845"/>
                  </a:cubicBezTo>
                  <a:cubicBezTo>
                    <a:pt x="684" y="1558"/>
                    <a:pt x="1114" y="1282"/>
                    <a:pt x="1545" y="1028"/>
                  </a:cubicBezTo>
                  <a:cubicBezTo>
                    <a:pt x="1766" y="896"/>
                    <a:pt x="1975" y="775"/>
                    <a:pt x="2196" y="653"/>
                  </a:cubicBezTo>
                  <a:cubicBezTo>
                    <a:pt x="2406" y="532"/>
                    <a:pt x="2682" y="444"/>
                    <a:pt x="2847" y="267"/>
                  </a:cubicBezTo>
                  <a:cubicBezTo>
                    <a:pt x="2941" y="173"/>
                    <a:pt x="2848" y="0"/>
                    <a:pt x="27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>
              <a:off x="5323500" y="1870625"/>
              <a:ext cx="108700" cy="68075"/>
            </a:xfrm>
            <a:custGeom>
              <a:avLst/>
              <a:gdLst/>
              <a:ahLst/>
              <a:cxnLst/>
              <a:rect l="l" t="t" r="r" b="b"/>
              <a:pathLst>
                <a:path w="4348" h="2723" extrusionOk="0">
                  <a:moveTo>
                    <a:pt x="4123" y="1"/>
                  </a:moveTo>
                  <a:cubicBezTo>
                    <a:pt x="4112" y="1"/>
                    <a:pt x="4101" y="2"/>
                    <a:pt x="4090" y="4"/>
                  </a:cubicBezTo>
                  <a:cubicBezTo>
                    <a:pt x="3914" y="49"/>
                    <a:pt x="3781" y="159"/>
                    <a:pt x="3627" y="247"/>
                  </a:cubicBezTo>
                  <a:cubicBezTo>
                    <a:pt x="3461" y="358"/>
                    <a:pt x="3284" y="457"/>
                    <a:pt x="3108" y="556"/>
                  </a:cubicBezTo>
                  <a:cubicBezTo>
                    <a:pt x="2766" y="755"/>
                    <a:pt x="2434" y="954"/>
                    <a:pt x="2103" y="1163"/>
                  </a:cubicBezTo>
                  <a:cubicBezTo>
                    <a:pt x="1430" y="1572"/>
                    <a:pt x="779" y="2013"/>
                    <a:pt x="128" y="2466"/>
                  </a:cubicBezTo>
                  <a:cubicBezTo>
                    <a:pt x="0" y="2557"/>
                    <a:pt x="90" y="2723"/>
                    <a:pt x="212" y="2723"/>
                  </a:cubicBezTo>
                  <a:cubicBezTo>
                    <a:pt x="238" y="2723"/>
                    <a:pt x="266" y="2715"/>
                    <a:pt x="293" y="2698"/>
                  </a:cubicBezTo>
                  <a:cubicBezTo>
                    <a:pt x="955" y="2278"/>
                    <a:pt x="1607" y="1859"/>
                    <a:pt x="2280" y="1461"/>
                  </a:cubicBezTo>
                  <a:cubicBezTo>
                    <a:pt x="2600" y="1263"/>
                    <a:pt x="2920" y="1075"/>
                    <a:pt x="3240" y="887"/>
                  </a:cubicBezTo>
                  <a:cubicBezTo>
                    <a:pt x="3417" y="788"/>
                    <a:pt x="3593" y="678"/>
                    <a:pt x="3770" y="589"/>
                  </a:cubicBezTo>
                  <a:cubicBezTo>
                    <a:pt x="3936" y="490"/>
                    <a:pt x="4112" y="435"/>
                    <a:pt x="4256" y="291"/>
                  </a:cubicBezTo>
                  <a:cubicBezTo>
                    <a:pt x="4348" y="189"/>
                    <a:pt x="4259" y="1"/>
                    <a:pt x="4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9"/>
            <p:cNvSpPr/>
            <p:nvPr/>
          </p:nvSpPr>
          <p:spPr>
            <a:xfrm>
              <a:off x="5341150" y="1891700"/>
              <a:ext cx="111925" cy="75425"/>
            </a:xfrm>
            <a:custGeom>
              <a:avLst/>
              <a:gdLst/>
              <a:ahLst/>
              <a:cxnLst/>
              <a:rect l="l" t="t" r="r" b="b"/>
              <a:pathLst>
                <a:path w="4477" h="3017" extrusionOk="0">
                  <a:moveTo>
                    <a:pt x="4208" y="1"/>
                  </a:moveTo>
                  <a:cubicBezTo>
                    <a:pt x="4179" y="1"/>
                    <a:pt x="4147" y="7"/>
                    <a:pt x="4113" y="22"/>
                  </a:cubicBezTo>
                  <a:cubicBezTo>
                    <a:pt x="3759" y="188"/>
                    <a:pt x="3439" y="453"/>
                    <a:pt x="3119" y="674"/>
                  </a:cubicBezTo>
                  <a:cubicBezTo>
                    <a:pt x="2788" y="905"/>
                    <a:pt x="2446" y="1126"/>
                    <a:pt x="2115" y="1369"/>
                  </a:cubicBezTo>
                  <a:cubicBezTo>
                    <a:pt x="1453" y="1844"/>
                    <a:pt x="790" y="2307"/>
                    <a:pt x="128" y="2771"/>
                  </a:cubicBezTo>
                  <a:cubicBezTo>
                    <a:pt x="1" y="2852"/>
                    <a:pt x="91" y="3017"/>
                    <a:pt x="213" y="3017"/>
                  </a:cubicBezTo>
                  <a:cubicBezTo>
                    <a:pt x="239" y="3017"/>
                    <a:pt x="266" y="3009"/>
                    <a:pt x="294" y="2991"/>
                  </a:cubicBezTo>
                  <a:cubicBezTo>
                    <a:pt x="967" y="2572"/>
                    <a:pt x="1640" y="2130"/>
                    <a:pt x="2325" y="1722"/>
                  </a:cubicBezTo>
                  <a:cubicBezTo>
                    <a:pt x="2656" y="1523"/>
                    <a:pt x="2987" y="1303"/>
                    <a:pt x="3318" y="1093"/>
                  </a:cubicBezTo>
                  <a:cubicBezTo>
                    <a:pt x="3649" y="872"/>
                    <a:pt x="4035" y="674"/>
                    <a:pt x="4333" y="409"/>
                  </a:cubicBezTo>
                  <a:cubicBezTo>
                    <a:pt x="4477" y="275"/>
                    <a:pt x="4397" y="1"/>
                    <a:pt x="42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9"/>
            <p:cNvSpPr/>
            <p:nvPr/>
          </p:nvSpPr>
          <p:spPr>
            <a:xfrm>
              <a:off x="5377925" y="1936025"/>
              <a:ext cx="69925" cy="46850"/>
            </a:xfrm>
            <a:custGeom>
              <a:avLst/>
              <a:gdLst/>
              <a:ahLst/>
              <a:cxnLst/>
              <a:rect l="l" t="t" r="r" b="b"/>
              <a:pathLst>
                <a:path w="2797" h="1874" extrusionOk="0">
                  <a:moveTo>
                    <a:pt x="2592" y="0"/>
                  </a:moveTo>
                  <a:cubicBezTo>
                    <a:pt x="2547" y="0"/>
                    <a:pt x="2501" y="14"/>
                    <a:pt x="2454" y="37"/>
                  </a:cubicBezTo>
                  <a:cubicBezTo>
                    <a:pt x="2255" y="148"/>
                    <a:pt x="2079" y="313"/>
                    <a:pt x="1891" y="457"/>
                  </a:cubicBezTo>
                  <a:cubicBezTo>
                    <a:pt x="1703" y="589"/>
                    <a:pt x="1505" y="722"/>
                    <a:pt x="1317" y="854"/>
                  </a:cubicBezTo>
                  <a:cubicBezTo>
                    <a:pt x="920" y="1119"/>
                    <a:pt x="522" y="1373"/>
                    <a:pt x="125" y="1605"/>
                  </a:cubicBezTo>
                  <a:cubicBezTo>
                    <a:pt x="1" y="1681"/>
                    <a:pt x="83" y="1874"/>
                    <a:pt x="201" y="1874"/>
                  </a:cubicBezTo>
                  <a:cubicBezTo>
                    <a:pt x="219" y="1874"/>
                    <a:pt x="238" y="1869"/>
                    <a:pt x="257" y="1859"/>
                  </a:cubicBezTo>
                  <a:cubicBezTo>
                    <a:pt x="699" y="1638"/>
                    <a:pt x="1118" y="1406"/>
                    <a:pt x="1527" y="1152"/>
                  </a:cubicBezTo>
                  <a:cubicBezTo>
                    <a:pt x="1737" y="1031"/>
                    <a:pt x="1935" y="909"/>
                    <a:pt x="2123" y="777"/>
                  </a:cubicBezTo>
                  <a:cubicBezTo>
                    <a:pt x="2333" y="633"/>
                    <a:pt x="2553" y="501"/>
                    <a:pt x="2741" y="324"/>
                  </a:cubicBezTo>
                  <a:cubicBezTo>
                    <a:pt x="2785" y="280"/>
                    <a:pt x="2796" y="181"/>
                    <a:pt x="2763" y="126"/>
                  </a:cubicBezTo>
                  <a:cubicBezTo>
                    <a:pt x="2752" y="93"/>
                    <a:pt x="2730" y="71"/>
                    <a:pt x="2708" y="37"/>
                  </a:cubicBezTo>
                  <a:cubicBezTo>
                    <a:pt x="2671" y="11"/>
                    <a:pt x="2632" y="0"/>
                    <a:pt x="25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9"/>
            <p:cNvSpPr/>
            <p:nvPr/>
          </p:nvSpPr>
          <p:spPr>
            <a:xfrm>
              <a:off x="5416650" y="1983400"/>
              <a:ext cx="69550" cy="49625"/>
            </a:xfrm>
            <a:custGeom>
              <a:avLst/>
              <a:gdLst/>
              <a:ahLst/>
              <a:cxnLst/>
              <a:rect l="l" t="t" r="r" b="b"/>
              <a:pathLst>
                <a:path w="2782" h="1985" extrusionOk="0">
                  <a:moveTo>
                    <a:pt x="2538" y="1"/>
                  </a:moveTo>
                  <a:cubicBezTo>
                    <a:pt x="2520" y="1"/>
                    <a:pt x="2502" y="3"/>
                    <a:pt x="2483" y="8"/>
                  </a:cubicBezTo>
                  <a:cubicBezTo>
                    <a:pt x="2362" y="41"/>
                    <a:pt x="2263" y="140"/>
                    <a:pt x="2163" y="206"/>
                  </a:cubicBezTo>
                  <a:cubicBezTo>
                    <a:pt x="2075" y="273"/>
                    <a:pt x="1987" y="339"/>
                    <a:pt x="1887" y="405"/>
                  </a:cubicBezTo>
                  <a:cubicBezTo>
                    <a:pt x="1700" y="538"/>
                    <a:pt x="1501" y="681"/>
                    <a:pt x="1313" y="813"/>
                  </a:cubicBezTo>
                  <a:cubicBezTo>
                    <a:pt x="927" y="1100"/>
                    <a:pt x="541" y="1376"/>
                    <a:pt x="154" y="1663"/>
                  </a:cubicBezTo>
                  <a:cubicBezTo>
                    <a:pt x="1" y="1772"/>
                    <a:pt x="114" y="1984"/>
                    <a:pt x="269" y="1984"/>
                  </a:cubicBezTo>
                  <a:cubicBezTo>
                    <a:pt x="303" y="1984"/>
                    <a:pt x="339" y="1974"/>
                    <a:pt x="375" y="1950"/>
                  </a:cubicBezTo>
                  <a:cubicBezTo>
                    <a:pt x="761" y="1685"/>
                    <a:pt x="1159" y="1410"/>
                    <a:pt x="1545" y="1134"/>
                  </a:cubicBezTo>
                  <a:cubicBezTo>
                    <a:pt x="1744" y="1001"/>
                    <a:pt x="1931" y="858"/>
                    <a:pt x="2130" y="725"/>
                  </a:cubicBezTo>
                  <a:lnTo>
                    <a:pt x="2395" y="527"/>
                  </a:lnTo>
                  <a:cubicBezTo>
                    <a:pt x="2494" y="460"/>
                    <a:pt x="2616" y="394"/>
                    <a:pt x="2693" y="295"/>
                  </a:cubicBezTo>
                  <a:cubicBezTo>
                    <a:pt x="2782" y="157"/>
                    <a:pt x="2685" y="1"/>
                    <a:pt x="2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9"/>
            <p:cNvSpPr/>
            <p:nvPr/>
          </p:nvSpPr>
          <p:spPr>
            <a:xfrm>
              <a:off x="5420650" y="1994700"/>
              <a:ext cx="109925" cy="73125"/>
            </a:xfrm>
            <a:custGeom>
              <a:avLst/>
              <a:gdLst/>
              <a:ahLst/>
              <a:cxnLst/>
              <a:rect l="l" t="t" r="r" b="b"/>
              <a:pathLst>
                <a:path w="4397" h="2925" extrusionOk="0">
                  <a:moveTo>
                    <a:pt x="4181" y="1"/>
                  </a:moveTo>
                  <a:cubicBezTo>
                    <a:pt x="4165" y="1"/>
                    <a:pt x="4149" y="3"/>
                    <a:pt x="4133" y="8"/>
                  </a:cubicBezTo>
                  <a:cubicBezTo>
                    <a:pt x="3946" y="63"/>
                    <a:pt x="3802" y="196"/>
                    <a:pt x="3637" y="295"/>
                  </a:cubicBezTo>
                  <a:cubicBezTo>
                    <a:pt x="3460" y="406"/>
                    <a:pt x="3295" y="516"/>
                    <a:pt x="3118" y="626"/>
                  </a:cubicBezTo>
                  <a:cubicBezTo>
                    <a:pt x="2787" y="836"/>
                    <a:pt x="2456" y="1046"/>
                    <a:pt x="2125" y="1267"/>
                  </a:cubicBezTo>
                  <a:cubicBezTo>
                    <a:pt x="1462" y="1708"/>
                    <a:pt x="778" y="2139"/>
                    <a:pt x="138" y="2635"/>
                  </a:cubicBezTo>
                  <a:cubicBezTo>
                    <a:pt x="0" y="2745"/>
                    <a:pt x="107" y="2924"/>
                    <a:pt x="248" y="2924"/>
                  </a:cubicBezTo>
                  <a:cubicBezTo>
                    <a:pt x="277" y="2924"/>
                    <a:pt x="307" y="2917"/>
                    <a:pt x="337" y="2900"/>
                  </a:cubicBezTo>
                  <a:cubicBezTo>
                    <a:pt x="1043" y="2503"/>
                    <a:pt x="1705" y="2039"/>
                    <a:pt x="2367" y="1598"/>
                  </a:cubicBezTo>
                  <a:cubicBezTo>
                    <a:pt x="2699" y="1377"/>
                    <a:pt x="3019" y="1156"/>
                    <a:pt x="3350" y="935"/>
                  </a:cubicBezTo>
                  <a:cubicBezTo>
                    <a:pt x="3515" y="814"/>
                    <a:pt x="3692" y="704"/>
                    <a:pt x="3858" y="582"/>
                  </a:cubicBezTo>
                  <a:cubicBezTo>
                    <a:pt x="4012" y="472"/>
                    <a:pt x="4178" y="384"/>
                    <a:pt x="4299" y="240"/>
                  </a:cubicBezTo>
                  <a:cubicBezTo>
                    <a:pt x="4396" y="133"/>
                    <a:pt x="4297" y="1"/>
                    <a:pt x="41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9"/>
            <p:cNvSpPr/>
            <p:nvPr/>
          </p:nvSpPr>
          <p:spPr>
            <a:xfrm>
              <a:off x="5317025" y="1740975"/>
              <a:ext cx="241900" cy="292550"/>
            </a:xfrm>
            <a:custGeom>
              <a:avLst/>
              <a:gdLst/>
              <a:ahLst/>
              <a:cxnLst/>
              <a:rect l="l" t="t" r="r" b="b"/>
              <a:pathLst>
                <a:path w="9676" h="11702" extrusionOk="0">
                  <a:moveTo>
                    <a:pt x="1826" y="0"/>
                  </a:moveTo>
                  <a:cubicBezTo>
                    <a:pt x="1737" y="0"/>
                    <a:pt x="1651" y="77"/>
                    <a:pt x="1700" y="190"/>
                  </a:cubicBezTo>
                  <a:cubicBezTo>
                    <a:pt x="1965" y="786"/>
                    <a:pt x="2042" y="1471"/>
                    <a:pt x="1976" y="2122"/>
                  </a:cubicBezTo>
                  <a:cubicBezTo>
                    <a:pt x="1899" y="2751"/>
                    <a:pt x="1645" y="3325"/>
                    <a:pt x="1347" y="3877"/>
                  </a:cubicBezTo>
                  <a:cubicBezTo>
                    <a:pt x="751" y="4970"/>
                    <a:pt x="0" y="6029"/>
                    <a:pt x="33" y="7332"/>
                  </a:cubicBezTo>
                  <a:cubicBezTo>
                    <a:pt x="56" y="8568"/>
                    <a:pt x="983" y="9473"/>
                    <a:pt x="2120" y="9815"/>
                  </a:cubicBezTo>
                  <a:cubicBezTo>
                    <a:pt x="2654" y="9978"/>
                    <a:pt x="3192" y="10027"/>
                    <a:pt x="3732" y="10027"/>
                  </a:cubicBezTo>
                  <a:cubicBezTo>
                    <a:pt x="4476" y="10027"/>
                    <a:pt x="5224" y="9934"/>
                    <a:pt x="5972" y="9914"/>
                  </a:cubicBezTo>
                  <a:cubicBezTo>
                    <a:pt x="6041" y="9912"/>
                    <a:pt x="6111" y="9911"/>
                    <a:pt x="6180" y="9911"/>
                  </a:cubicBezTo>
                  <a:cubicBezTo>
                    <a:pt x="6772" y="9911"/>
                    <a:pt x="7360" y="10000"/>
                    <a:pt x="7903" y="10257"/>
                  </a:cubicBezTo>
                  <a:cubicBezTo>
                    <a:pt x="8488" y="10533"/>
                    <a:pt x="8852" y="10974"/>
                    <a:pt x="9139" y="11537"/>
                  </a:cubicBezTo>
                  <a:cubicBezTo>
                    <a:pt x="9198" y="11650"/>
                    <a:pt x="9299" y="11702"/>
                    <a:pt x="9398" y="11702"/>
                  </a:cubicBezTo>
                  <a:cubicBezTo>
                    <a:pt x="9540" y="11702"/>
                    <a:pt x="9676" y="11594"/>
                    <a:pt x="9669" y="11405"/>
                  </a:cubicBezTo>
                  <a:cubicBezTo>
                    <a:pt x="9614" y="10201"/>
                    <a:pt x="8234" y="9506"/>
                    <a:pt x="7208" y="9307"/>
                  </a:cubicBezTo>
                  <a:cubicBezTo>
                    <a:pt x="6863" y="9238"/>
                    <a:pt x="6517" y="9214"/>
                    <a:pt x="6171" y="9214"/>
                  </a:cubicBezTo>
                  <a:cubicBezTo>
                    <a:pt x="5373" y="9214"/>
                    <a:pt x="4573" y="9342"/>
                    <a:pt x="3776" y="9342"/>
                  </a:cubicBezTo>
                  <a:cubicBezTo>
                    <a:pt x="3592" y="9342"/>
                    <a:pt x="3407" y="9335"/>
                    <a:pt x="3223" y="9318"/>
                  </a:cubicBezTo>
                  <a:cubicBezTo>
                    <a:pt x="2186" y="9230"/>
                    <a:pt x="950" y="8744"/>
                    <a:pt x="751" y="7586"/>
                  </a:cubicBezTo>
                  <a:cubicBezTo>
                    <a:pt x="541" y="6360"/>
                    <a:pt x="1336" y="5235"/>
                    <a:pt x="1866" y="4186"/>
                  </a:cubicBezTo>
                  <a:cubicBezTo>
                    <a:pt x="2197" y="3557"/>
                    <a:pt x="2440" y="2873"/>
                    <a:pt x="2462" y="2155"/>
                  </a:cubicBezTo>
                  <a:cubicBezTo>
                    <a:pt x="2495" y="1416"/>
                    <a:pt x="2307" y="731"/>
                    <a:pt x="1954" y="80"/>
                  </a:cubicBezTo>
                  <a:cubicBezTo>
                    <a:pt x="1926" y="25"/>
                    <a:pt x="1876" y="0"/>
                    <a:pt x="1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8"/>
          <p:cNvSpPr/>
          <p:nvPr/>
        </p:nvSpPr>
        <p:spPr>
          <a:xfrm rot="10800000">
            <a:off x="8569560" y="4417504"/>
            <a:ext cx="249220" cy="785888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9" name="Google Shape;1149;p28"/>
          <p:cNvGrpSpPr/>
          <p:nvPr/>
        </p:nvGrpSpPr>
        <p:grpSpPr>
          <a:xfrm>
            <a:off x="-94245" y="4372500"/>
            <a:ext cx="1401819" cy="467543"/>
            <a:chOff x="1908650" y="3874300"/>
            <a:chExt cx="648750" cy="216375"/>
          </a:xfrm>
        </p:grpSpPr>
        <p:sp>
          <p:nvSpPr>
            <p:cNvPr id="1150" name="Google Shape;1150;p28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8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8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8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8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8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8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8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8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8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8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8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2" name="Google Shape;1162;p28"/>
          <p:cNvSpPr/>
          <p:nvPr/>
        </p:nvSpPr>
        <p:spPr>
          <a:xfrm rot="-5400000">
            <a:off x="121550" y="4004572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8"/>
                  <a:pt x="111" y="83"/>
                </a:cubicBezTo>
                <a:cubicBezTo>
                  <a:pt x="0" y="182"/>
                  <a:pt x="0" y="348"/>
                  <a:pt x="111" y="458"/>
                </a:cubicBezTo>
                <a:lnTo>
                  <a:pt x="1093" y="1452"/>
                </a:lnTo>
                <a:lnTo>
                  <a:pt x="111" y="2434"/>
                </a:lnTo>
                <a:cubicBezTo>
                  <a:pt x="0" y="2544"/>
                  <a:pt x="0" y="2710"/>
                  <a:pt x="111" y="2820"/>
                </a:cubicBezTo>
                <a:cubicBezTo>
                  <a:pt x="160" y="2870"/>
                  <a:pt x="227" y="2895"/>
                  <a:pt x="294" y="2895"/>
                </a:cubicBezTo>
                <a:cubicBezTo>
                  <a:pt x="362" y="2895"/>
                  <a:pt x="431" y="2870"/>
                  <a:pt x="486" y="2820"/>
                </a:cubicBezTo>
                <a:lnTo>
                  <a:pt x="1479" y="1827"/>
                </a:lnTo>
                <a:lnTo>
                  <a:pt x="2462" y="2820"/>
                </a:lnTo>
                <a:cubicBezTo>
                  <a:pt x="2517" y="2870"/>
                  <a:pt x="2586" y="2895"/>
                  <a:pt x="2655" y="2895"/>
                </a:cubicBezTo>
                <a:cubicBezTo>
                  <a:pt x="2724" y="2895"/>
                  <a:pt x="2793" y="2870"/>
                  <a:pt x="2848" y="2820"/>
                </a:cubicBezTo>
                <a:cubicBezTo>
                  <a:pt x="2947" y="2710"/>
                  <a:pt x="2947" y="2544"/>
                  <a:pt x="2848" y="2434"/>
                </a:cubicBezTo>
                <a:lnTo>
                  <a:pt x="1855" y="1452"/>
                </a:lnTo>
                <a:lnTo>
                  <a:pt x="2848" y="458"/>
                </a:lnTo>
                <a:cubicBezTo>
                  <a:pt x="2947" y="348"/>
                  <a:pt x="2947" y="182"/>
                  <a:pt x="2848" y="83"/>
                </a:cubicBezTo>
                <a:cubicBezTo>
                  <a:pt x="2793" y="28"/>
                  <a:pt x="2724" y="0"/>
                  <a:pt x="2655" y="0"/>
                </a:cubicBezTo>
                <a:cubicBezTo>
                  <a:pt x="2586" y="0"/>
                  <a:pt x="2517" y="28"/>
                  <a:pt x="2462" y="83"/>
                </a:cubicBezTo>
                <a:lnTo>
                  <a:pt x="1479" y="1065"/>
                </a:lnTo>
                <a:lnTo>
                  <a:pt x="486" y="83"/>
                </a:lnTo>
                <a:cubicBezTo>
                  <a:pt x="431" y="28"/>
                  <a:pt x="362" y="0"/>
                  <a:pt x="2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28"/>
          <p:cNvSpPr/>
          <p:nvPr/>
        </p:nvSpPr>
        <p:spPr>
          <a:xfrm rot="-5400000">
            <a:off x="400450" y="4004572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5"/>
                  <a:pt x="111" y="75"/>
                </a:cubicBezTo>
                <a:cubicBezTo>
                  <a:pt x="0" y="185"/>
                  <a:pt x="0" y="350"/>
                  <a:pt x="111" y="461"/>
                </a:cubicBezTo>
                <a:lnTo>
                  <a:pt x="1093" y="1443"/>
                </a:lnTo>
                <a:lnTo>
                  <a:pt x="111" y="2437"/>
                </a:lnTo>
                <a:cubicBezTo>
                  <a:pt x="0" y="2547"/>
                  <a:pt x="0" y="2712"/>
                  <a:pt x="111" y="2812"/>
                </a:cubicBezTo>
                <a:cubicBezTo>
                  <a:pt x="160" y="2867"/>
                  <a:pt x="227" y="2895"/>
                  <a:pt x="294" y="2895"/>
                </a:cubicBezTo>
                <a:cubicBezTo>
                  <a:pt x="362" y="2895"/>
                  <a:pt x="431" y="2867"/>
                  <a:pt x="486" y="2812"/>
                </a:cubicBezTo>
                <a:lnTo>
                  <a:pt x="1479" y="1829"/>
                </a:lnTo>
                <a:lnTo>
                  <a:pt x="2462" y="2812"/>
                </a:lnTo>
                <a:cubicBezTo>
                  <a:pt x="2517" y="2867"/>
                  <a:pt x="2586" y="2895"/>
                  <a:pt x="2655" y="2895"/>
                </a:cubicBezTo>
                <a:cubicBezTo>
                  <a:pt x="2724" y="2895"/>
                  <a:pt x="2793" y="2867"/>
                  <a:pt x="2848" y="2812"/>
                </a:cubicBezTo>
                <a:cubicBezTo>
                  <a:pt x="2947" y="2712"/>
                  <a:pt x="2947" y="2547"/>
                  <a:pt x="2848" y="2437"/>
                </a:cubicBezTo>
                <a:lnTo>
                  <a:pt x="1855" y="1443"/>
                </a:lnTo>
                <a:lnTo>
                  <a:pt x="2848" y="461"/>
                </a:lnTo>
                <a:cubicBezTo>
                  <a:pt x="2947" y="350"/>
                  <a:pt x="2947" y="185"/>
                  <a:pt x="2848" y="75"/>
                </a:cubicBezTo>
                <a:cubicBezTo>
                  <a:pt x="2793" y="25"/>
                  <a:pt x="2724" y="0"/>
                  <a:pt x="2655" y="0"/>
                </a:cubicBezTo>
                <a:cubicBezTo>
                  <a:pt x="2586" y="0"/>
                  <a:pt x="2517" y="25"/>
                  <a:pt x="2462" y="75"/>
                </a:cubicBezTo>
                <a:lnTo>
                  <a:pt x="1479" y="1068"/>
                </a:lnTo>
                <a:lnTo>
                  <a:pt x="486" y="75"/>
                </a:lnTo>
                <a:cubicBezTo>
                  <a:pt x="431" y="25"/>
                  <a:pt x="362" y="0"/>
                  <a:pt x="2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4" name="Google Shape;1164;p28"/>
          <p:cNvGrpSpPr/>
          <p:nvPr/>
        </p:nvGrpSpPr>
        <p:grpSpPr>
          <a:xfrm>
            <a:off x="713225" y="-66200"/>
            <a:ext cx="409625" cy="1329814"/>
            <a:chOff x="713225" y="-66200"/>
            <a:chExt cx="409625" cy="1329814"/>
          </a:xfrm>
        </p:grpSpPr>
        <p:sp>
          <p:nvSpPr>
            <p:cNvPr id="1165" name="Google Shape;1165;p28"/>
            <p:cNvSpPr/>
            <p:nvPr/>
          </p:nvSpPr>
          <p:spPr>
            <a:xfrm>
              <a:off x="112279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8"/>
            <p:cNvSpPr/>
            <p:nvPr/>
          </p:nvSpPr>
          <p:spPr>
            <a:xfrm>
              <a:off x="1041013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8"/>
            <p:cNvSpPr/>
            <p:nvPr/>
          </p:nvSpPr>
          <p:spPr>
            <a:xfrm>
              <a:off x="959231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8"/>
            <p:cNvSpPr/>
            <p:nvPr/>
          </p:nvSpPr>
          <p:spPr>
            <a:xfrm>
              <a:off x="876844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8"/>
            <p:cNvSpPr/>
            <p:nvPr/>
          </p:nvSpPr>
          <p:spPr>
            <a:xfrm>
              <a:off x="795007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8"/>
            <p:cNvSpPr/>
            <p:nvPr/>
          </p:nvSpPr>
          <p:spPr>
            <a:xfrm>
              <a:off x="71322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1" name="Google Shape;1171;p28"/>
          <p:cNvSpPr/>
          <p:nvPr/>
        </p:nvSpPr>
        <p:spPr>
          <a:xfrm rot="10800000">
            <a:off x="8889047" y="4093719"/>
            <a:ext cx="351899" cy="1109673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9"/>
          <p:cNvSpPr/>
          <p:nvPr/>
        </p:nvSpPr>
        <p:spPr>
          <a:xfrm>
            <a:off x="8433150" y="112725"/>
            <a:ext cx="975900" cy="120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29"/>
          <p:cNvSpPr/>
          <p:nvPr/>
        </p:nvSpPr>
        <p:spPr>
          <a:xfrm>
            <a:off x="-341625" y="-250600"/>
            <a:ext cx="713400" cy="713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5" name="Google Shape;1175;p29"/>
          <p:cNvGrpSpPr/>
          <p:nvPr/>
        </p:nvGrpSpPr>
        <p:grpSpPr>
          <a:xfrm>
            <a:off x="8359525" y="3711950"/>
            <a:ext cx="142500" cy="1298276"/>
            <a:chOff x="8554275" y="274800"/>
            <a:chExt cx="142500" cy="1298276"/>
          </a:xfrm>
        </p:grpSpPr>
        <p:sp>
          <p:nvSpPr>
            <p:cNvPr id="1176" name="Google Shape;1176;p29"/>
            <p:cNvSpPr/>
            <p:nvPr/>
          </p:nvSpPr>
          <p:spPr>
            <a:xfrm>
              <a:off x="8554275" y="274800"/>
              <a:ext cx="142500" cy="142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9"/>
            <p:cNvSpPr/>
            <p:nvPr/>
          </p:nvSpPr>
          <p:spPr>
            <a:xfrm>
              <a:off x="8554275" y="563744"/>
              <a:ext cx="142500" cy="142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9"/>
            <p:cNvSpPr/>
            <p:nvPr/>
          </p:nvSpPr>
          <p:spPr>
            <a:xfrm>
              <a:off x="8554275" y="852688"/>
              <a:ext cx="142500" cy="142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9"/>
            <p:cNvSpPr/>
            <p:nvPr/>
          </p:nvSpPr>
          <p:spPr>
            <a:xfrm>
              <a:off x="8554275" y="1141632"/>
              <a:ext cx="142500" cy="142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9"/>
            <p:cNvSpPr/>
            <p:nvPr/>
          </p:nvSpPr>
          <p:spPr>
            <a:xfrm>
              <a:off x="8554275" y="1430576"/>
              <a:ext cx="142500" cy="142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29"/>
          <p:cNvGrpSpPr/>
          <p:nvPr/>
        </p:nvGrpSpPr>
        <p:grpSpPr>
          <a:xfrm>
            <a:off x="8026232" y="310394"/>
            <a:ext cx="809097" cy="808562"/>
            <a:chOff x="8026232" y="304640"/>
            <a:chExt cx="809097" cy="808562"/>
          </a:xfrm>
        </p:grpSpPr>
        <p:sp>
          <p:nvSpPr>
            <p:cNvPr id="1182" name="Google Shape;1182;p29"/>
            <p:cNvSpPr/>
            <p:nvPr/>
          </p:nvSpPr>
          <p:spPr>
            <a:xfrm rot="10800000">
              <a:off x="8026243" y="304640"/>
              <a:ext cx="809085" cy="808562"/>
            </a:xfrm>
            <a:custGeom>
              <a:avLst/>
              <a:gdLst/>
              <a:ahLst/>
              <a:cxnLst/>
              <a:rect l="l" t="t" r="r" b="b"/>
              <a:pathLst>
                <a:path w="14890" h="14879" extrusionOk="0">
                  <a:moveTo>
                    <a:pt x="7450" y="0"/>
                  </a:moveTo>
                  <a:cubicBezTo>
                    <a:pt x="3333" y="0"/>
                    <a:pt x="0" y="3333"/>
                    <a:pt x="0" y="7439"/>
                  </a:cubicBezTo>
                  <a:cubicBezTo>
                    <a:pt x="0" y="11556"/>
                    <a:pt x="3333" y="14879"/>
                    <a:pt x="7450" y="14879"/>
                  </a:cubicBezTo>
                  <a:cubicBezTo>
                    <a:pt x="11556" y="14879"/>
                    <a:pt x="14890" y="11556"/>
                    <a:pt x="14890" y="7439"/>
                  </a:cubicBezTo>
                  <a:cubicBezTo>
                    <a:pt x="14890" y="3333"/>
                    <a:pt x="11556" y="0"/>
                    <a:pt x="7450" y="0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9"/>
            <p:cNvSpPr/>
            <p:nvPr/>
          </p:nvSpPr>
          <p:spPr>
            <a:xfrm rot="10800000">
              <a:off x="8026232" y="304640"/>
              <a:ext cx="404271" cy="808562"/>
            </a:xfrm>
            <a:custGeom>
              <a:avLst/>
              <a:gdLst/>
              <a:ahLst/>
              <a:cxnLst/>
              <a:rect l="l" t="t" r="r" b="b"/>
              <a:pathLst>
                <a:path w="7440" h="14879" extrusionOk="0">
                  <a:moveTo>
                    <a:pt x="0" y="0"/>
                  </a:moveTo>
                  <a:lnTo>
                    <a:pt x="0" y="14879"/>
                  </a:lnTo>
                  <a:cubicBezTo>
                    <a:pt x="4106" y="14879"/>
                    <a:pt x="7440" y="11556"/>
                    <a:pt x="7440" y="7439"/>
                  </a:cubicBezTo>
                  <a:cubicBezTo>
                    <a:pt x="7440" y="3333"/>
                    <a:pt x="4106" y="0"/>
                    <a:pt x="0" y="0"/>
                  </a:cubicBezTo>
                  <a:close/>
                </a:path>
              </a:pathLst>
            </a:custGeom>
            <a:solidFill>
              <a:srgbClr val="F27F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29"/>
          <p:cNvGrpSpPr/>
          <p:nvPr/>
        </p:nvGrpSpPr>
        <p:grpSpPr>
          <a:xfrm>
            <a:off x="-233175" y="-164900"/>
            <a:ext cx="933300" cy="933300"/>
            <a:chOff x="-763875" y="1722750"/>
            <a:chExt cx="933300" cy="933300"/>
          </a:xfrm>
        </p:grpSpPr>
        <p:sp>
          <p:nvSpPr>
            <p:cNvPr id="1185" name="Google Shape;1185;p29"/>
            <p:cNvSpPr/>
            <p:nvPr/>
          </p:nvSpPr>
          <p:spPr>
            <a:xfrm>
              <a:off x="-763875" y="1722750"/>
              <a:ext cx="933300" cy="9333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9"/>
            <p:cNvSpPr/>
            <p:nvPr/>
          </p:nvSpPr>
          <p:spPr>
            <a:xfrm>
              <a:off x="-679575" y="1807050"/>
              <a:ext cx="764700" cy="7647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9"/>
            <p:cNvSpPr/>
            <p:nvPr/>
          </p:nvSpPr>
          <p:spPr>
            <a:xfrm>
              <a:off x="-594450" y="1892175"/>
              <a:ext cx="594600" cy="5943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9"/>
            <p:cNvSpPr/>
            <p:nvPr/>
          </p:nvSpPr>
          <p:spPr>
            <a:xfrm>
              <a:off x="-514450" y="1972300"/>
              <a:ext cx="434700" cy="4344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" name="Google Shape;1189;p29"/>
          <p:cNvSpPr/>
          <p:nvPr/>
        </p:nvSpPr>
        <p:spPr>
          <a:xfrm rot="10800000">
            <a:off x="-806175" y="4018817"/>
            <a:ext cx="1642500" cy="164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29"/>
          <p:cNvSpPr/>
          <p:nvPr/>
        </p:nvSpPr>
        <p:spPr>
          <a:xfrm rot="10800000">
            <a:off x="-36176" y="4495000"/>
            <a:ext cx="987000" cy="98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1" name="Google Shape;1191;p29"/>
          <p:cNvGrpSpPr/>
          <p:nvPr/>
        </p:nvGrpSpPr>
        <p:grpSpPr>
          <a:xfrm>
            <a:off x="214782" y="3783133"/>
            <a:ext cx="591301" cy="1538863"/>
            <a:chOff x="3457750" y="2714825"/>
            <a:chExt cx="373650" cy="972425"/>
          </a:xfrm>
        </p:grpSpPr>
        <p:sp>
          <p:nvSpPr>
            <p:cNvPr id="1192" name="Google Shape;1192;p29"/>
            <p:cNvSpPr/>
            <p:nvPr/>
          </p:nvSpPr>
          <p:spPr>
            <a:xfrm>
              <a:off x="3498875" y="2893625"/>
              <a:ext cx="25" cy="784800"/>
            </a:xfrm>
            <a:custGeom>
              <a:avLst/>
              <a:gdLst/>
              <a:ahLst/>
              <a:cxnLst/>
              <a:rect l="l" t="t" r="r" b="b"/>
              <a:pathLst>
                <a:path w="1" h="31392" fill="none" extrusionOk="0">
                  <a:moveTo>
                    <a:pt x="0" y="0"/>
                  </a:moveTo>
                  <a:lnTo>
                    <a:pt x="0" y="31391"/>
                  </a:lnTo>
                </a:path>
              </a:pathLst>
            </a:custGeom>
            <a:noFill/>
            <a:ln w="19050" cap="flat" cmpd="sng">
              <a:solidFill>
                <a:srgbClr val="BEBDFB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9"/>
            <p:cNvSpPr/>
            <p:nvPr/>
          </p:nvSpPr>
          <p:spPr>
            <a:xfrm>
              <a:off x="3549650" y="3159075"/>
              <a:ext cx="92450" cy="528175"/>
            </a:xfrm>
            <a:custGeom>
              <a:avLst/>
              <a:gdLst/>
              <a:ahLst/>
              <a:cxnLst/>
              <a:rect l="l" t="t" r="r" b="b"/>
              <a:pathLst>
                <a:path w="3698" h="21127" fill="none" extrusionOk="0">
                  <a:moveTo>
                    <a:pt x="3698" y="0"/>
                  </a:moveTo>
                  <a:lnTo>
                    <a:pt x="3698" y="0"/>
                  </a:lnTo>
                  <a:cubicBezTo>
                    <a:pt x="1325" y="2363"/>
                    <a:pt x="0" y="5585"/>
                    <a:pt x="0" y="8930"/>
                  </a:cubicBezTo>
                  <a:lnTo>
                    <a:pt x="0" y="21126"/>
                  </a:lnTo>
                </a:path>
              </a:pathLst>
            </a:custGeom>
            <a:noFill/>
            <a:ln w="19050" cap="flat" cmpd="sng">
              <a:solidFill>
                <a:srgbClr val="BEBDFB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3457750" y="2714825"/>
              <a:ext cx="81975" cy="288925"/>
            </a:xfrm>
            <a:custGeom>
              <a:avLst/>
              <a:gdLst/>
              <a:ahLst/>
              <a:cxnLst/>
              <a:rect l="l" t="t" r="r" b="b"/>
              <a:pathLst>
                <a:path w="3279" h="11557" extrusionOk="0">
                  <a:moveTo>
                    <a:pt x="1645" y="0"/>
                  </a:moveTo>
                  <a:cubicBezTo>
                    <a:pt x="740" y="0"/>
                    <a:pt x="1" y="729"/>
                    <a:pt x="1" y="1645"/>
                  </a:cubicBezTo>
                  <a:lnTo>
                    <a:pt x="1" y="9923"/>
                  </a:lnTo>
                  <a:cubicBezTo>
                    <a:pt x="1" y="10828"/>
                    <a:pt x="740" y="11556"/>
                    <a:pt x="1645" y="11556"/>
                  </a:cubicBezTo>
                  <a:cubicBezTo>
                    <a:pt x="2550" y="11556"/>
                    <a:pt x="3279" y="10828"/>
                    <a:pt x="3279" y="9923"/>
                  </a:cubicBezTo>
                  <a:lnTo>
                    <a:pt x="3279" y="1645"/>
                  </a:lnTo>
                  <a:cubicBezTo>
                    <a:pt x="3279" y="729"/>
                    <a:pt x="2550" y="0"/>
                    <a:pt x="1645" y="0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3594625" y="2974875"/>
              <a:ext cx="236775" cy="228525"/>
            </a:xfrm>
            <a:custGeom>
              <a:avLst/>
              <a:gdLst/>
              <a:ahLst/>
              <a:cxnLst/>
              <a:rect l="l" t="t" r="r" b="b"/>
              <a:pathLst>
                <a:path w="9471" h="9141" extrusionOk="0">
                  <a:moveTo>
                    <a:pt x="7660" y="1"/>
                  </a:moveTo>
                  <a:cubicBezTo>
                    <a:pt x="7241" y="1"/>
                    <a:pt x="6821" y="161"/>
                    <a:pt x="6501" y="481"/>
                  </a:cubicBezTo>
                  <a:lnTo>
                    <a:pt x="651" y="6342"/>
                  </a:lnTo>
                  <a:cubicBezTo>
                    <a:pt x="0" y="6982"/>
                    <a:pt x="0" y="8020"/>
                    <a:pt x="651" y="8660"/>
                  </a:cubicBezTo>
                  <a:cubicBezTo>
                    <a:pt x="972" y="8980"/>
                    <a:pt x="1391" y="9140"/>
                    <a:pt x="1810" y="9140"/>
                  </a:cubicBezTo>
                  <a:cubicBezTo>
                    <a:pt x="2230" y="9140"/>
                    <a:pt x="2649" y="8980"/>
                    <a:pt x="2969" y="8660"/>
                  </a:cubicBezTo>
                  <a:lnTo>
                    <a:pt x="8819" y="2810"/>
                  </a:lnTo>
                  <a:cubicBezTo>
                    <a:pt x="9470" y="2159"/>
                    <a:pt x="9470" y="1121"/>
                    <a:pt x="8819" y="481"/>
                  </a:cubicBezTo>
                  <a:cubicBezTo>
                    <a:pt x="8499" y="161"/>
                    <a:pt x="8080" y="1"/>
                    <a:pt x="7660" y="1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●"/>
              <a:defRPr sz="15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○"/>
              <a:defRPr sz="15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■"/>
              <a:defRPr sz="15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●"/>
              <a:defRPr sz="15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○"/>
              <a:defRPr sz="15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■"/>
              <a:defRPr sz="15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●"/>
              <a:defRPr sz="15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○"/>
              <a:defRPr sz="15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238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Red Hat Text"/>
              <a:buChar char="■"/>
              <a:defRPr sz="15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65" r:id="rId5"/>
    <p:sldLayoutId id="2147483673" r:id="rId6"/>
    <p:sldLayoutId id="2147483674" r:id="rId7"/>
    <p:sldLayoutId id="214748367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32"/>
          <p:cNvSpPr txBox="1">
            <a:spLocks noGrp="1"/>
          </p:cNvSpPr>
          <p:nvPr>
            <p:ph type="subTitle" idx="1"/>
          </p:nvPr>
        </p:nvSpPr>
        <p:spPr>
          <a:xfrm>
            <a:off x="4286249" y="2664626"/>
            <a:ext cx="4486275" cy="1578754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bel"/>
                <a:ea typeface="Abel"/>
                <a:cs typeface="Abel"/>
                <a:sym typeface="Abel"/>
              </a:rPr>
              <a:t>BY: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bel"/>
                <a:ea typeface="Abel"/>
                <a:cs typeface="Abel"/>
                <a:sym typeface="Abel"/>
              </a:rPr>
              <a:t>    Hamza </a:t>
            </a:r>
            <a:r>
              <a:rPr lang="en" sz="1600" dirty="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Abd Al-Azeem Mohamed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    Hashem Amr </a:t>
            </a:r>
            <a:r>
              <a:rPr lang="en" sz="1600" dirty="0">
                <a:latin typeface="Abel"/>
                <a:ea typeface="Abel"/>
                <a:cs typeface="Abel"/>
                <a:sym typeface="Abel"/>
              </a:rPr>
              <a:t>Mohamed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bel"/>
                <a:ea typeface="Abel"/>
                <a:cs typeface="Abel"/>
                <a:sym typeface="Abel"/>
              </a:rPr>
              <a:t>    Salma Nasser Shabaan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bel"/>
                <a:ea typeface="Abel"/>
                <a:cs typeface="Abel"/>
                <a:sym typeface="Abel"/>
              </a:rPr>
              <a:t>    Mariam Mohamed Sobhi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bel"/>
                <a:ea typeface="Abel"/>
                <a:cs typeface="Abel"/>
                <a:sym typeface="Abel"/>
              </a:rPr>
              <a:t>    Mariam Mohamed Abd AL-Dayem </a:t>
            </a:r>
            <a:endParaRPr sz="1600" dirty="0"/>
          </a:p>
        </p:txBody>
      </p:sp>
      <p:sp>
        <p:nvSpPr>
          <p:cNvPr id="1279" name="Google Shape;1279;p32"/>
          <p:cNvSpPr txBox="1">
            <a:spLocks noGrp="1"/>
          </p:cNvSpPr>
          <p:nvPr>
            <p:ph type="ctrTitle"/>
          </p:nvPr>
        </p:nvSpPr>
        <p:spPr>
          <a:xfrm>
            <a:off x="-264318" y="1371599"/>
            <a:ext cx="3807618" cy="2350279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Book Antiqua" panose="02040602050305030304" pitchFamily="18" charset="0"/>
              </a:rPr>
              <a:t>S</a:t>
            </a:r>
            <a:r>
              <a:rPr lang="en" sz="3200" dirty="0">
                <a:latin typeface="Book Antiqua" panose="02040602050305030304" pitchFamily="18" charset="0"/>
              </a:rPr>
              <a:t>equence Analysis Server  </a:t>
            </a:r>
            <a:endParaRPr sz="3200" dirty="0">
              <a:latin typeface="Book Antiqua" panose="02040602050305030304" pitchFamily="18" charset="0"/>
            </a:endParaRPr>
          </a:p>
        </p:txBody>
      </p:sp>
      <p:cxnSp>
        <p:nvCxnSpPr>
          <p:cNvPr id="1280" name="Google Shape;1280;p32"/>
          <p:cNvCxnSpPr/>
          <p:nvPr/>
        </p:nvCxnSpPr>
        <p:spPr>
          <a:xfrm rot="10800000">
            <a:off x="3994802" y="2478874"/>
            <a:ext cx="3211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4EC0BAD-4D0A-3018-9277-2C81E7FB8582}"/>
              </a:ext>
            </a:extLst>
          </p:cNvPr>
          <p:cNvSpPr txBox="1"/>
          <p:nvPr/>
        </p:nvSpPr>
        <p:spPr>
          <a:xfrm>
            <a:off x="4286249" y="1462126"/>
            <a:ext cx="3371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Abel" panose="02000506030000020004" pitchFamily="2" charset="0"/>
              </a:rPr>
              <a:t>Supervised by  :</a:t>
            </a:r>
          </a:p>
          <a:p>
            <a:r>
              <a:rPr lang="en-US" sz="1600" dirty="0">
                <a:solidFill>
                  <a:schemeClr val="accent1"/>
                </a:solidFill>
                <a:latin typeface="Abel" panose="02000506030000020004" pitchFamily="2" charset="0"/>
              </a:rPr>
              <a:t>  Dr :Heba zaki</a:t>
            </a:r>
          </a:p>
          <a:p>
            <a:r>
              <a:rPr lang="en-US" sz="1600" b="0" i="0" dirty="0">
                <a:solidFill>
                  <a:schemeClr val="accent1"/>
                </a:solidFill>
                <a:effectLst/>
                <a:latin typeface="Abel" panose="02000506030000020004" pitchFamily="2" charset="0"/>
              </a:rPr>
              <a:t>  Dr :Nora Abdelhameed </a:t>
            </a:r>
            <a:endParaRPr lang="en-US" sz="1600" dirty="0">
              <a:solidFill>
                <a:schemeClr val="accent1"/>
              </a:solidFill>
              <a:latin typeface="Abel" panose="02000506030000020004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34"/>
          <p:cNvSpPr txBox="1">
            <a:spLocks noGrp="1"/>
          </p:cNvSpPr>
          <p:nvPr>
            <p:ph type="title"/>
          </p:nvPr>
        </p:nvSpPr>
        <p:spPr>
          <a:xfrm>
            <a:off x="107156" y="1821656"/>
            <a:ext cx="9036844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chemeClr val="accent6"/>
                </a:solidFill>
                <a:latin typeface="Book Antiqua" panose="02040602050305030304" pitchFamily="18" charset="0"/>
              </a:rPr>
              <a:t>Biological Functions </a:t>
            </a:r>
            <a:endParaRPr sz="7200" dirty="0">
              <a:solidFill>
                <a:schemeClr val="accent6"/>
              </a:solidFill>
              <a:latin typeface="Book Antiqua" panose="02040602050305030304" pitchFamily="18" charset="0"/>
            </a:endParaRPr>
          </a:p>
        </p:txBody>
      </p:sp>
      <p:sp>
        <p:nvSpPr>
          <p:cNvPr id="1293" name="Google Shape;1293;p34"/>
          <p:cNvSpPr/>
          <p:nvPr/>
        </p:nvSpPr>
        <p:spPr>
          <a:xfrm>
            <a:off x="8583562" y="249970"/>
            <a:ext cx="309616" cy="976340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235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33"/>
          <p:cNvSpPr txBox="1">
            <a:spLocks noGrp="1"/>
          </p:cNvSpPr>
          <p:nvPr>
            <p:ph type="title"/>
          </p:nvPr>
        </p:nvSpPr>
        <p:spPr>
          <a:xfrm>
            <a:off x="-2182761" y="539500"/>
            <a:ext cx="9660193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ook Antiqua" panose="02040602050305030304" pitchFamily="18" charset="0"/>
              </a:rPr>
              <a:t>Biological Function   </a:t>
            </a:r>
            <a:endParaRPr dirty="0">
              <a:solidFill>
                <a:schemeClr val="accent6"/>
              </a:solidFill>
              <a:latin typeface="Book Antiqua" panose="02040602050305030304" pitchFamily="18" charset="0"/>
            </a:endParaRPr>
          </a:p>
        </p:txBody>
      </p:sp>
      <p:sp>
        <p:nvSpPr>
          <p:cNvPr id="1286" name="Google Shape;1286;p33"/>
          <p:cNvSpPr txBox="1">
            <a:spLocks noGrp="1"/>
          </p:cNvSpPr>
          <p:nvPr>
            <p:ph type="body" idx="1"/>
          </p:nvPr>
        </p:nvSpPr>
        <p:spPr>
          <a:xfrm>
            <a:off x="612058" y="671052"/>
            <a:ext cx="7811942" cy="1928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b="1" kern="100" dirty="0">
                <a:solidFill>
                  <a:schemeClr val="accent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GC-Content</a:t>
            </a:r>
          </a:p>
          <a:p>
            <a:pPr marL="228600" indent="-228600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accent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GC-content is the percentage of nitrogenous bases in a DNA or RNA molecule that are either guanine (G) or cytosine (C)</a:t>
            </a:r>
          </a:p>
          <a:p>
            <a:pPr marL="228600" indent="-228600">
              <a:lnSpc>
                <a:spcPct val="107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accent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Our function takes a DNA or RNA sequences as an input and calculate the percentage of the GC-content in it.</a:t>
            </a: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accent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((Count of G-bases + Count of C-bases)/Total Number of all bases) *100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F52FE-0F97-C3EA-F529-11B266417485}"/>
              </a:ext>
            </a:extLst>
          </p:cNvPr>
          <p:cNvSpPr txBox="1"/>
          <p:nvPr/>
        </p:nvSpPr>
        <p:spPr>
          <a:xfrm>
            <a:off x="612058" y="3041346"/>
            <a:ext cx="6980807" cy="1698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kern="100" dirty="0">
                <a:solidFill>
                  <a:schemeClr val="accent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Transcription</a:t>
            </a:r>
            <a:r>
              <a:rPr lang="en-US" sz="1200" b="1" kern="100" dirty="0"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:</a:t>
            </a:r>
            <a:endParaRPr lang="en-US" sz="1200" kern="100" dirty="0">
              <a:effectLst/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Symbol" panose="05050102010706020507" pitchFamily="18" charset="2"/>
              <a:buChar char=""/>
            </a:pPr>
            <a:r>
              <a:rPr lang="en-US" sz="1200" kern="100" dirty="0">
                <a:solidFill>
                  <a:schemeClr val="accent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DNA transcription is a process that involves transcribing genetic information from DNA to RNA. 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Symbol" panose="05050102010706020507" pitchFamily="18" charset="2"/>
              <a:buChar char=""/>
            </a:pPr>
            <a:r>
              <a:rPr lang="en-US" sz="1200" kern="100" dirty="0">
                <a:solidFill>
                  <a:schemeClr val="accent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Our function takes a DNA sequence and convert it into a single stranded RNA sequence.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Symbol" panose="05050102010706020507" pitchFamily="18" charset="2"/>
              <a:buChar char=""/>
            </a:pPr>
            <a:r>
              <a:rPr lang="en-US" sz="1200" kern="100" dirty="0">
                <a:solidFill>
                  <a:schemeClr val="accent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Simply we get the complementary of each nucleotide with replacing T (Thymine) with U(Uracil) (G</a:t>
            </a:r>
            <a:r>
              <a:rPr lang="en-US" sz="1200" kern="100" dirty="0">
                <a:solidFill>
                  <a:schemeClr val="accent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  <a:sym typeface="Wingdings" panose="05000000000000000000" pitchFamily="2" charset="2"/>
              </a:rPr>
              <a:t></a:t>
            </a:r>
            <a:r>
              <a:rPr lang="en-US" sz="1200" kern="100" dirty="0">
                <a:solidFill>
                  <a:schemeClr val="accent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C) (A</a:t>
            </a:r>
            <a:r>
              <a:rPr lang="en-US" sz="1200" kern="100" dirty="0">
                <a:solidFill>
                  <a:schemeClr val="accent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  <a:sym typeface="Wingdings" panose="05000000000000000000" pitchFamily="2" charset="2"/>
              </a:rPr>
              <a:t></a:t>
            </a:r>
            <a:r>
              <a:rPr lang="en-US" sz="1200" kern="100" dirty="0">
                <a:solidFill>
                  <a:schemeClr val="accent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U).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010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33"/>
          <p:cNvSpPr txBox="1">
            <a:spLocks noGrp="1"/>
          </p:cNvSpPr>
          <p:nvPr>
            <p:ph type="title"/>
          </p:nvPr>
        </p:nvSpPr>
        <p:spPr>
          <a:xfrm>
            <a:off x="-2182761" y="539500"/>
            <a:ext cx="9660193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ook Antiqua" panose="02040602050305030304" pitchFamily="18" charset="0"/>
              </a:rPr>
              <a:t>Biological Function   </a:t>
            </a:r>
            <a:endParaRPr dirty="0">
              <a:solidFill>
                <a:schemeClr val="accent6"/>
              </a:solidFill>
              <a:latin typeface="Book Antiqua" panose="02040602050305030304" pitchFamily="18" charset="0"/>
            </a:endParaRPr>
          </a:p>
        </p:txBody>
      </p:sp>
      <p:sp>
        <p:nvSpPr>
          <p:cNvPr id="1286" name="Google Shape;1286;p33"/>
          <p:cNvSpPr txBox="1">
            <a:spLocks noGrp="1"/>
          </p:cNvSpPr>
          <p:nvPr>
            <p:ph type="body" idx="1"/>
          </p:nvPr>
        </p:nvSpPr>
        <p:spPr>
          <a:xfrm>
            <a:off x="612058" y="929148"/>
            <a:ext cx="7811942" cy="2020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solidFill>
                <a:schemeClr val="accent1"/>
              </a:solidFill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b="1" kern="100" dirty="0">
                <a:solidFill>
                  <a:schemeClr val="accent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N-bases</a:t>
            </a:r>
            <a:endParaRPr lang="en-US" kern="100" dirty="0">
              <a:solidFill>
                <a:schemeClr val="accent1"/>
              </a:solidFill>
              <a:effectLst/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accent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N-bases is the percentage of the N-bases in a DNA or RNA sequences.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accent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Our function takes a DNA or RNA as an input and calculate the N-bases percentage.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accent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(Total number of N-bases/ Total number of all bases) *100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F52FE-0F97-C3EA-F529-11B266417485}"/>
              </a:ext>
            </a:extLst>
          </p:cNvPr>
          <p:cNvSpPr txBox="1"/>
          <p:nvPr/>
        </p:nvSpPr>
        <p:spPr>
          <a:xfrm>
            <a:off x="612058" y="2333423"/>
            <a:ext cx="6980807" cy="1806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kern="0" dirty="0">
                <a:solidFill>
                  <a:schemeClr val="accent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Protein Translation: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kern="100" dirty="0">
              <a:solidFill>
                <a:schemeClr val="accent1"/>
              </a:solidFill>
              <a:effectLst/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342900" marR="0" lvl="0" indent="-342900" fontAlgn="base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>
                <a:schemeClr val="accent4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0" dirty="0">
                <a:solidFill>
                  <a:schemeClr val="accent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Translation of the mRNA converts nucleotide genetic information into the “language” of amino acids to create a protein product.</a:t>
            </a:r>
            <a:endParaRPr lang="en-US" sz="1200" kern="100" dirty="0">
              <a:solidFill>
                <a:schemeClr val="accent1"/>
              </a:solidFill>
              <a:effectLst/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342900" marR="0" lvl="0" indent="-342900" fontAlgn="base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>
                <a:schemeClr val="accent4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0" dirty="0">
                <a:solidFill>
                  <a:schemeClr val="accent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Each amino acid is defined within the mRNA by a triplet of nucleotides called a codon.</a:t>
            </a:r>
            <a:endParaRPr lang="en-US" sz="1200" kern="100" dirty="0">
              <a:solidFill>
                <a:schemeClr val="accent1"/>
              </a:solidFill>
              <a:effectLst/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342900" marR="0" lvl="0" indent="-342900" fontAlgn="base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>
                <a:schemeClr val="accent4"/>
              </a:buClr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0" dirty="0">
                <a:solidFill>
                  <a:schemeClr val="accent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Here in our function, it could either take a DNA single strand and transcribe into m-RNA then translate it to sequence of Amino acids -or take a m-RNA directly and translate it.</a:t>
            </a:r>
            <a:endParaRPr lang="en-US" sz="1200" kern="100" dirty="0">
              <a:solidFill>
                <a:schemeClr val="accent1"/>
              </a:solidFill>
              <a:effectLst/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14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33"/>
          <p:cNvSpPr txBox="1">
            <a:spLocks noGrp="1"/>
          </p:cNvSpPr>
          <p:nvPr>
            <p:ph type="title"/>
          </p:nvPr>
        </p:nvSpPr>
        <p:spPr>
          <a:xfrm>
            <a:off x="-2182761" y="539500"/>
            <a:ext cx="9660193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ook Antiqua" panose="02040602050305030304" pitchFamily="18" charset="0"/>
              </a:rPr>
              <a:t>Biological Function   </a:t>
            </a:r>
            <a:endParaRPr dirty="0">
              <a:solidFill>
                <a:schemeClr val="accent6"/>
              </a:solidFill>
              <a:latin typeface="Book Antiqua" panose="02040602050305030304" pitchFamily="18" charset="0"/>
            </a:endParaRPr>
          </a:p>
        </p:txBody>
      </p:sp>
      <p:sp>
        <p:nvSpPr>
          <p:cNvPr id="1286" name="Google Shape;1286;p33"/>
          <p:cNvSpPr txBox="1">
            <a:spLocks noGrp="1"/>
          </p:cNvSpPr>
          <p:nvPr>
            <p:ph type="body" idx="1"/>
          </p:nvPr>
        </p:nvSpPr>
        <p:spPr>
          <a:xfrm>
            <a:off x="612058" y="929148"/>
            <a:ext cx="7811942" cy="2020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solidFill>
                <a:schemeClr val="accent1"/>
              </a:solidFill>
            </a:endParaRPr>
          </a:p>
          <a:p>
            <a:pPr marL="0" marR="0" indent="0" fontAlgn="base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b="1" kern="0" dirty="0">
                <a:solidFill>
                  <a:schemeClr val="accent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Most repeated K-MER:</a:t>
            </a:r>
            <a:endParaRPr lang="en-US" kern="100" dirty="0">
              <a:solidFill>
                <a:schemeClr val="accent1"/>
              </a:solidFill>
              <a:effectLst/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342900" marR="0" lvl="0" indent="-342900" fontAlgn="base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>
                <a:schemeClr val="accent4"/>
              </a:buClr>
              <a:buFont typeface="Symbol" panose="05050102010706020507" pitchFamily="18" charset="2"/>
              <a:buChar char=""/>
            </a:pPr>
            <a:r>
              <a:rPr lang="en-US" kern="0" dirty="0">
                <a:solidFill>
                  <a:schemeClr val="accent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we assumed that our k equals 3.</a:t>
            </a:r>
            <a:endParaRPr lang="en-US" kern="100" dirty="0">
              <a:solidFill>
                <a:schemeClr val="accent1"/>
              </a:solidFill>
              <a:effectLst/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342900" marR="0" lvl="0" indent="-342900" fontAlgn="base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>
                <a:schemeClr val="accent4"/>
              </a:buClr>
              <a:buFont typeface="Symbol" panose="05050102010706020507" pitchFamily="18" charset="2"/>
              <a:buChar char=""/>
            </a:pPr>
            <a:r>
              <a:rPr lang="en-US" kern="0" dirty="0">
                <a:solidFill>
                  <a:schemeClr val="accent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Given a sequence of nucleotides, it gets the 3-mer that's most frequent</a:t>
            </a:r>
            <a:r>
              <a:rPr lang="en-US" sz="1800" kern="0" dirty="0">
                <a:effectLst/>
                <a:latin typeface="Red Hat Text" panose="020B0604020202020204" charset="0"/>
                <a:ea typeface="Times New Roman" panose="02020603050405020304" pitchFamily="18" charset="0"/>
                <a:cs typeface="Noto Sans" panose="020B0502040504020204" pitchFamily="34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F52FE-0F97-C3EA-F529-11B266417485}"/>
              </a:ext>
            </a:extLst>
          </p:cNvPr>
          <p:cNvSpPr txBox="1"/>
          <p:nvPr/>
        </p:nvSpPr>
        <p:spPr>
          <a:xfrm>
            <a:off x="612058" y="1939412"/>
            <a:ext cx="6865374" cy="109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kern="0" dirty="0">
                <a:effectLst/>
                <a:latin typeface="Red Hat Text" panose="020B0604020202020204" charset="0"/>
                <a:ea typeface="Times New Roman" panose="02020603050405020304" pitchFamily="18" charset="0"/>
                <a:cs typeface="Noto Sans" panose="020B0502040504020204" pitchFamily="34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200" b="1" kern="0" dirty="0">
                <a:solidFill>
                  <a:schemeClr val="accent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Complementary DNA:</a:t>
            </a:r>
            <a:endParaRPr lang="en-US" sz="1200" kern="100" dirty="0">
              <a:solidFill>
                <a:schemeClr val="accent1"/>
              </a:solidFill>
              <a:effectLst/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200" kern="0" dirty="0">
                <a:solidFill>
                  <a:schemeClr val="accent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This function gets the complement of each nucleotide in a given sequence.</a:t>
            </a:r>
            <a:endParaRPr lang="en-US" sz="1200" kern="100" dirty="0">
              <a:solidFill>
                <a:schemeClr val="accent1"/>
              </a:solidFill>
              <a:effectLst/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200" kern="0" dirty="0">
                <a:solidFill>
                  <a:schemeClr val="accent1"/>
                </a:solidFill>
                <a:effectLst/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As we know the complementary of each nucleotide is : A-T, G-C</a:t>
            </a:r>
            <a:endParaRPr lang="en-US" sz="1200" kern="100" dirty="0">
              <a:solidFill>
                <a:schemeClr val="accent1"/>
              </a:solidFill>
              <a:effectLst/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608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33"/>
          <p:cNvSpPr txBox="1">
            <a:spLocks noGrp="1"/>
          </p:cNvSpPr>
          <p:nvPr>
            <p:ph type="title"/>
          </p:nvPr>
        </p:nvSpPr>
        <p:spPr>
          <a:xfrm>
            <a:off x="-2182761" y="539500"/>
            <a:ext cx="9660193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ook Antiqua" panose="02040602050305030304" pitchFamily="18" charset="0"/>
              </a:rPr>
              <a:t>Biological Function   </a:t>
            </a:r>
            <a:endParaRPr dirty="0">
              <a:solidFill>
                <a:schemeClr val="accent6"/>
              </a:solidFill>
              <a:latin typeface="Book Antiqua" panose="02040602050305030304" pitchFamily="18" charset="0"/>
            </a:endParaRPr>
          </a:p>
        </p:txBody>
      </p:sp>
      <p:sp>
        <p:nvSpPr>
          <p:cNvPr id="1286" name="Google Shape;1286;p33"/>
          <p:cNvSpPr txBox="1">
            <a:spLocks noGrp="1"/>
          </p:cNvSpPr>
          <p:nvPr>
            <p:ph type="body" idx="1"/>
          </p:nvPr>
        </p:nvSpPr>
        <p:spPr>
          <a:xfrm>
            <a:off x="612058" y="1150374"/>
            <a:ext cx="7811942" cy="1799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Snapshot of the functions:</a:t>
            </a:r>
            <a:endParaRPr lang="en-US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CE14CD-6FC1-663C-0331-21B8659F8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58" t="10489" r="22258" b="15699"/>
          <a:stretch/>
        </p:blipFill>
        <p:spPr>
          <a:xfrm>
            <a:off x="113314" y="2138781"/>
            <a:ext cx="4104724" cy="28977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DCABD1-7C05-EC52-6E03-12912282B0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889" r="37984" b="4516"/>
          <a:stretch/>
        </p:blipFill>
        <p:spPr>
          <a:xfrm>
            <a:off x="4822723" y="2138781"/>
            <a:ext cx="4207963" cy="289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55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34"/>
          <p:cNvSpPr txBox="1">
            <a:spLocks noGrp="1"/>
          </p:cNvSpPr>
          <p:nvPr>
            <p:ph type="title"/>
          </p:nvPr>
        </p:nvSpPr>
        <p:spPr>
          <a:xfrm>
            <a:off x="700548" y="1917290"/>
            <a:ext cx="7831394" cy="1482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6"/>
                </a:solidFill>
                <a:latin typeface="Book Antiqua" panose="02040602050305030304" pitchFamily="18" charset="0"/>
              </a:rPr>
              <a:t>Database Schema</a:t>
            </a:r>
            <a:endParaRPr sz="7200" dirty="0">
              <a:solidFill>
                <a:schemeClr val="accent6"/>
              </a:solidFill>
              <a:latin typeface="Book Antiqua" panose="02040602050305030304" pitchFamily="18" charset="0"/>
            </a:endParaRPr>
          </a:p>
        </p:txBody>
      </p:sp>
      <p:sp>
        <p:nvSpPr>
          <p:cNvPr id="1293" name="Google Shape;1293;p34"/>
          <p:cNvSpPr/>
          <p:nvPr/>
        </p:nvSpPr>
        <p:spPr>
          <a:xfrm>
            <a:off x="8583562" y="249970"/>
            <a:ext cx="309616" cy="976340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33"/>
          <p:cNvSpPr txBox="1">
            <a:spLocks noGrp="1"/>
          </p:cNvSpPr>
          <p:nvPr>
            <p:ph type="title"/>
          </p:nvPr>
        </p:nvSpPr>
        <p:spPr>
          <a:xfrm>
            <a:off x="-2182761" y="539500"/>
            <a:ext cx="9660193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ook Antiqua" panose="02040602050305030304" pitchFamily="18" charset="0"/>
              </a:rPr>
              <a:t>Database Schema </a:t>
            </a:r>
            <a:endParaRPr dirty="0">
              <a:solidFill>
                <a:schemeClr val="accent6"/>
              </a:solidFill>
              <a:latin typeface="Book Antiqua" panose="02040602050305030304" pitchFamily="18" charset="0"/>
            </a:endParaRPr>
          </a:p>
        </p:txBody>
      </p:sp>
      <p:sp>
        <p:nvSpPr>
          <p:cNvPr id="1286" name="Google Shape;1286;p33"/>
          <p:cNvSpPr txBox="1">
            <a:spLocks noGrp="1"/>
          </p:cNvSpPr>
          <p:nvPr>
            <p:ph type="body" idx="1"/>
          </p:nvPr>
        </p:nvSpPr>
        <p:spPr>
          <a:xfrm>
            <a:off x="612058" y="1017700"/>
            <a:ext cx="7811942" cy="19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</a:rPr>
              <a:t>This database consists of 2 tables </a:t>
            </a:r>
            <a:r>
              <a:rPr lang="en" sz="1400" dirty="0">
                <a:solidFill>
                  <a:schemeClr val="dk1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 Gene table contains five columns :</a:t>
            </a:r>
          </a:p>
          <a:p>
            <a:pPr marL="838200" lvl="1" indent="-228600" algn="l" rtl="0">
              <a:spcBef>
                <a:spcPts val="20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 locus (primary key): uniquely identify each gene in this table    </a:t>
            </a:r>
          </a:p>
          <a:p>
            <a:pPr marL="838200" lvl="1" indent="-228600" algn="l" rtl="0">
              <a:spcBef>
                <a:spcPts val="20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geneType</a:t>
            </a:r>
          </a:p>
          <a:p>
            <a:pPr marL="838200" lvl="1" indent="-228600" algn="l" rtl="0">
              <a:spcBef>
                <a:spcPts val="20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 organism</a:t>
            </a:r>
          </a:p>
          <a:p>
            <a:pPr marL="838200" lvl="1" indent="-228600" algn="l" rtl="0">
              <a:spcBef>
                <a:spcPts val="20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refSeq</a:t>
            </a:r>
          </a:p>
          <a:p>
            <a:pPr marL="838200" lvl="1" indent="-228600" algn="l" rtl="0">
              <a:spcBef>
                <a:spcPts val="20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Seq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F52FE-0F97-C3EA-F529-11B266417485}"/>
              </a:ext>
            </a:extLst>
          </p:cNvPr>
          <p:cNvSpPr txBox="1"/>
          <p:nvPr/>
        </p:nvSpPr>
        <p:spPr>
          <a:xfrm>
            <a:off x="612058" y="3041346"/>
            <a:ext cx="6980807" cy="1544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Gene table contains five columns :</a:t>
            </a:r>
          </a:p>
          <a:p>
            <a:pPr marL="838200" lvl="1" indent="-228600" algn="l" rtl="0"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+mj-lt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accession  (primary key): uniquely identify each gene in this table    </a:t>
            </a:r>
          </a:p>
          <a:p>
            <a:pPr marL="838200" lvl="1" indent="-228600" algn="l" rtl="0"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+mj-lt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geneLocus (foreign key): enforce a link between the two data</a:t>
            </a:r>
          </a:p>
          <a:p>
            <a:pPr marL="838200" lvl="1" indent="-228600" algn="l" rtl="0"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+mj-lt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 organism</a:t>
            </a:r>
          </a:p>
          <a:p>
            <a:pPr marL="838200" lvl="1" indent="-228600" algn="l" rtl="0"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+mj-lt"/>
              <a:buAutoNum type="arabicPeriod"/>
            </a:pPr>
            <a:r>
              <a:rPr lang="en-US" sz="1200" dirty="0" err="1">
                <a:solidFill>
                  <a:schemeClr val="dk1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pubmed</a:t>
            </a:r>
            <a:endParaRPr lang="en-US" sz="1200" dirty="0">
              <a:solidFill>
                <a:schemeClr val="dk1"/>
              </a:solidFill>
              <a:latin typeface="Red Hat Text" panose="020B0604020202020204" charset="0"/>
              <a:ea typeface="Red Hat Text" panose="020B0604020202020204" charset="0"/>
              <a:cs typeface="Red Hat Text" panose="020B0604020202020204" charset="0"/>
            </a:endParaRPr>
          </a:p>
          <a:p>
            <a:pPr marL="838200" lvl="1" indent="-228600" algn="l" rtl="0">
              <a:spcBef>
                <a:spcPts val="2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+mj-lt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Seq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B1F2F3-4C67-BE98-EDFD-0BECC1F65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07156"/>
            <a:ext cx="6938489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4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34"/>
          <p:cNvSpPr txBox="1">
            <a:spLocks noGrp="1"/>
          </p:cNvSpPr>
          <p:nvPr>
            <p:ph type="title"/>
          </p:nvPr>
        </p:nvSpPr>
        <p:spPr>
          <a:xfrm>
            <a:off x="752168" y="857250"/>
            <a:ext cx="7831394" cy="2477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6"/>
                </a:solidFill>
                <a:latin typeface="Book Antiqua" panose="02040602050305030304" pitchFamily="18" charset="0"/>
              </a:rPr>
              <a:t>Database Manipuliation Functions </a:t>
            </a:r>
            <a:endParaRPr sz="7200" dirty="0">
              <a:solidFill>
                <a:schemeClr val="accent6"/>
              </a:solidFill>
              <a:latin typeface="Book Antiqua" panose="02040602050305030304" pitchFamily="18" charset="0"/>
            </a:endParaRPr>
          </a:p>
        </p:txBody>
      </p:sp>
      <p:sp>
        <p:nvSpPr>
          <p:cNvPr id="1293" name="Google Shape;1293;p34"/>
          <p:cNvSpPr/>
          <p:nvPr/>
        </p:nvSpPr>
        <p:spPr>
          <a:xfrm>
            <a:off x="8583562" y="249970"/>
            <a:ext cx="309616" cy="976340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098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33"/>
          <p:cNvSpPr txBox="1">
            <a:spLocks noGrp="1"/>
          </p:cNvSpPr>
          <p:nvPr>
            <p:ph type="title"/>
          </p:nvPr>
        </p:nvSpPr>
        <p:spPr>
          <a:xfrm>
            <a:off x="-2182761" y="539500"/>
            <a:ext cx="8723671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ook Antiqua" panose="02040602050305030304" pitchFamily="18" charset="0"/>
              </a:rPr>
              <a:t>Insert function: </a:t>
            </a:r>
            <a:endParaRPr dirty="0">
              <a:solidFill>
                <a:schemeClr val="accent6"/>
              </a:solidFill>
              <a:latin typeface="Book Antiqua" panose="02040602050305030304" pitchFamily="18" charset="0"/>
            </a:endParaRPr>
          </a:p>
        </p:txBody>
      </p:sp>
      <p:sp>
        <p:nvSpPr>
          <p:cNvPr id="1286" name="Google Shape;1286;p33"/>
          <p:cNvSpPr txBox="1">
            <a:spLocks noGrp="1"/>
          </p:cNvSpPr>
          <p:nvPr>
            <p:ph type="body" idx="1"/>
          </p:nvPr>
        </p:nvSpPr>
        <p:spPr>
          <a:xfrm>
            <a:off x="612058" y="1017700"/>
            <a:ext cx="7811942" cy="1150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</a:rPr>
              <a:t>The INSERT function is used to insert new records in a table.</a:t>
            </a:r>
            <a:r>
              <a:rPr lang="en" sz="1400" b="1" dirty="0">
                <a:solidFill>
                  <a:schemeClr val="dk1"/>
                </a:solidFill>
              </a:rPr>
              <a:t>  </a:t>
            </a:r>
            <a:r>
              <a:rPr lang="en" sz="1400" dirty="0">
                <a:solidFill>
                  <a:schemeClr val="dk1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 Gene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Protein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367E5-687F-F8B6-9E58-DE399A92F263}"/>
              </a:ext>
            </a:extLst>
          </p:cNvPr>
          <p:cNvSpPr txBox="1"/>
          <p:nvPr/>
        </p:nvSpPr>
        <p:spPr>
          <a:xfrm>
            <a:off x="538316" y="2168522"/>
            <a:ext cx="4092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Inserting of a new record (gene):</a:t>
            </a:r>
          </a:p>
          <a:p>
            <a:r>
              <a:rPr lang="en-US" b="1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960AAF-5FB0-3D5A-BBA1-F4C211A04A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2" t="8100" r="6009" b="13620"/>
          <a:stretch/>
        </p:blipFill>
        <p:spPr>
          <a:xfrm>
            <a:off x="612058" y="2525741"/>
            <a:ext cx="4151671" cy="25108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0C692-4757-442F-A1AF-448D93147B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85" r="1049" b="21864"/>
          <a:stretch/>
        </p:blipFill>
        <p:spPr>
          <a:xfrm>
            <a:off x="4896465" y="2525741"/>
            <a:ext cx="4151671" cy="251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78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33"/>
          <p:cNvSpPr txBox="1">
            <a:spLocks noGrp="1"/>
          </p:cNvSpPr>
          <p:nvPr>
            <p:ph type="title"/>
          </p:nvPr>
        </p:nvSpPr>
        <p:spPr>
          <a:xfrm>
            <a:off x="-2182761" y="539500"/>
            <a:ext cx="8723671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ook Antiqua" panose="02040602050305030304" pitchFamily="18" charset="0"/>
              </a:rPr>
              <a:t>Select function: </a:t>
            </a:r>
            <a:endParaRPr dirty="0">
              <a:solidFill>
                <a:schemeClr val="accent6"/>
              </a:solidFill>
              <a:latin typeface="Book Antiqua" panose="02040602050305030304" pitchFamily="18" charset="0"/>
            </a:endParaRPr>
          </a:p>
        </p:txBody>
      </p:sp>
      <p:sp>
        <p:nvSpPr>
          <p:cNvPr id="1286" name="Google Shape;1286;p33"/>
          <p:cNvSpPr txBox="1">
            <a:spLocks noGrp="1"/>
          </p:cNvSpPr>
          <p:nvPr>
            <p:ph type="body" idx="1"/>
          </p:nvPr>
        </p:nvSpPr>
        <p:spPr>
          <a:xfrm>
            <a:off x="612058" y="1017700"/>
            <a:ext cx="7811942" cy="1150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</a:rPr>
              <a:t>The SELECT function  is used to retrieve data from a database..</a:t>
            </a:r>
            <a:r>
              <a:rPr lang="en" sz="1400" b="1" dirty="0">
                <a:solidFill>
                  <a:schemeClr val="dk1"/>
                </a:solidFill>
              </a:rPr>
              <a:t>  </a:t>
            </a:r>
            <a:r>
              <a:rPr lang="en" sz="1400" dirty="0">
                <a:solidFill>
                  <a:schemeClr val="dk1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 Gene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Protein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367E5-687F-F8B6-9E58-DE399A92F263}"/>
              </a:ext>
            </a:extLst>
          </p:cNvPr>
          <p:cNvSpPr txBox="1"/>
          <p:nvPr/>
        </p:nvSpPr>
        <p:spPr>
          <a:xfrm>
            <a:off x="538315" y="2168522"/>
            <a:ext cx="3539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retrieving data(gene):</a:t>
            </a:r>
          </a:p>
          <a:p>
            <a:r>
              <a:rPr lang="en-US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B7DE5-4495-D87D-1C21-B92B9E650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03" r="968" b="6953"/>
          <a:stretch/>
        </p:blipFill>
        <p:spPr>
          <a:xfrm>
            <a:off x="612058" y="2571750"/>
            <a:ext cx="7418439" cy="246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27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33"/>
          <p:cNvSpPr txBox="1">
            <a:spLocks noGrp="1"/>
          </p:cNvSpPr>
          <p:nvPr>
            <p:ph type="title"/>
          </p:nvPr>
        </p:nvSpPr>
        <p:spPr>
          <a:xfrm>
            <a:off x="-2182761" y="539500"/>
            <a:ext cx="9048135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ook Antiqua" panose="02040602050305030304" pitchFamily="18" charset="0"/>
              </a:rPr>
              <a:t>Update function : </a:t>
            </a:r>
            <a:endParaRPr dirty="0">
              <a:solidFill>
                <a:schemeClr val="accent6"/>
              </a:solidFill>
              <a:latin typeface="Book Antiqua" panose="02040602050305030304" pitchFamily="18" charset="0"/>
            </a:endParaRPr>
          </a:p>
        </p:txBody>
      </p:sp>
      <p:sp>
        <p:nvSpPr>
          <p:cNvPr id="1286" name="Google Shape;1286;p33"/>
          <p:cNvSpPr txBox="1">
            <a:spLocks noGrp="1"/>
          </p:cNvSpPr>
          <p:nvPr>
            <p:ph type="body" idx="1"/>
          </p:nvPr>
        </p:nvSpPr>
        <p:spPr>
          <a:xfrm>
            <a:off x="612058" y="1017700"/>
            <a:ext cx="7811942" cy="1150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</a:rPr>
              <a:t>The UPDATE function is used to modify the existing records in a table..</a:t>
            </a:r>
            <a:r>
              <a:rPr lang="en" sz="1400" b="1" dirty="0">
                <a:solidFill>
                  <a:schemeClr val="dk1"/>
                </a:solidFill>
              </a:rPr>
              <a:t>  </a:t>
            </a:r>
            <a:r>
              <a:rPr lang="en" sz="1400" dirty="0">
                <a:solidFill>
                  <a:schemeClr val="dk1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 Gene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Protein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367E5-687F-F8B6-9E58-DE399A92F263}"/>
              </a:ext>
            </a:extLst>
          </p:cNvPr>
          <p:cNvSpPr txBox="1"/>
          <p:nvPr/>
        </p:nvSpPr>
        <p:spPr>
          <a:xfrm>
            <a:off x="538315" y="2168522"/>
            <a:ext cx="4837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Inserting of a new record (protein):</a:t>
            </a:r>
          </a:p>
          <a:p>
            <a:r>
              <a:rPr lang="en-US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B4D7B-A265-CA8E-3EC5-0494A31BB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9" t="50000" r="20242" b="5015"/>
          <a:stretch/>
        </p:blipFill>
        <p:spPr>
          <a:xfrm>
            <a:off x="612058" y="2490633"/>
            <a:ext cx="4016381" cy="24795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597EAF-6476-892A-D030-66483F27D2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43" r="3711" b="29606"/>
          <a:stretch/>
        </p:blipFill>
        <p:spPr>
          <a:xfrm>
            <a:off x="4791978" y="2490634"/>
            <a:ext cx="4234036" cy="24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9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33"/>
          <p:cNvSpPr txBox="1">
            <a:spLocks noGrp="1"/>
          </p:cNvSpPr>
          <p:nvPr>
            <p:ph type="title"/>
          </p:nvPr>
        </p:nvSpPr>
        <p:spPr>
          <a:xfrm>
            <a:off x="-2182761" y="539500"/>
            <a:ext cx="9048135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ook Antiqua" panose="02040602050305030304" pitchFamily="18" charset="0"/>
              </a:rPr>
              <a:t>Delete function : </a:t>
            </a:r>
            <a:endParaRPr dirty="0">
              <a:solidFill>
                <a:schemeClr val="accent6"/>
              </a:solidFill>
              <a:latin typeface="Book Antiqua" panose="02040602050305030304" pitchFamily="18" charset="0"/>
            </a:endParaRPr>
          </a:p>
        </p:txBody>
      </p:sp>
      <p:sp>
        <p:nvSpPr>
          <p:cNvPr id="1286" name="Google Shape;1286;p33"/>
          <p:cNvSpPr txBox="1">
            <a:spLocks noGrp="1"/>
          </p:cNvSpPr>
          <p:nvPr>
            <p:ph type="body" idx="1"/>
          </p:nvPr>
        </p:nvSpPr>
        <p:spPr>
          <a:xfrm>
            <a:off x="612058" y="1017700"/>
            <a:ext cx="7811942" cy="1150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</a:rPr>
              <a:t>The DELETE function  is used to delete existing records in a table.</a:t>
            </a:r>
            <a:r>
              <a:rPr lang="en" sz="1400" dirty="0">
                <a:solidFill>
                  <a:schemeClr val="dk1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 Gene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Protein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367E5-687F-F8B6-9E58-DE399A92F263}"/>
              </a:ext>
            </a:extLst>
          </p:cNvPr>
          <p:cNvSpPr txBox="1"/>
          <p:nvPr/>
        </p:nvSpPr>
        <p:spPr>
          <a:xfrm>
            <a:off x="538315" y="2168522"/>
            <a:ext cx="4837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Inserting of a new record (protein):</a:t>
            </a:r>
          </a:p>
          <a:p>
            <a:r>
              <a:rPr lang="en-US" b="1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15CC18-51E6-C7CC-ACED-C463C5457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98" t="8097" r="20377" b="20038"/>
          <a:stretch/>
        </p:blipFill>
        <p:spPr>
          <a:xfrm>
            <a:off x="612058" y="2571750"/>
            <a:ext cx="4107426" cy="2486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151016-F191-8242-7084-C3588BD5DC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10" t="7292" r="26532" b="20380"/>
          <a:stretch/>
        </p:blipFill>
        <p:spPr>
          <a:xfrm>
            <a:off x="5043949" y="2571750"/>
            <a:ext cx="4041057" cy="24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17851"/>
      </p:ext>
    </p:extLst>
  </p:cSld>
  <p:clrMapOvr>
    <a:masterClrMapping/>
  </p:clrMapOvr>
</p:sld>
</file>

<file path=ppt/theme/theme1.xml><?xml version="1.0" encoding="utf-8"?>
<a:theme xmlns:a="http://schemas.openxmlformats.org/drawingml/2006/main" name="Biotechnologist CV by Slidesgo">
  <a:themeElements>
    <a:clrScheme name="Simple Light">
      <a:dk1>
        <a:srgbClr val="2A1543"/>
      </a:dk1>
      <a:lt1>
        <a:srgbClr val="FFFFFF"/>
      </a:lt1>
      <a:dk2>
        <a:srgbClr val="F4F4FD"/>
      </a:dk2>
      <a:lt2>
        <a:srgbClr val="EEEEEE"/>
      </a:lt2>
      <a:accent1>
        <a:srgbClr val="402664"/>
      </a:accent1>
      <a:accent2>
        <a:srgbClr val="BFBDFC"/>
      </a:accent2>
      <a:accent3>
        <a:srgbClr val="E5E6FC"/>
      </a:accent3>
      <a:accent4>
        <a:srgbClr val="F9B110"/>
      </a:accent4>
      <a:accent5>
        <a:srgbClr val="F27F0C"/>
      </a:accent5>
      <a:accent6>
        <a:srgbClr val="523FAF"/>
      </a:accent6>
      <a:hlink>
        <a:srgbClr val="2A15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557</Words>
  <Application>Microsoft Office PowerPoint</Application>
  <PresentationFormat>On-screen Show (16:9)</PresentationFormat>
  <Paragraphs>89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Red Hat Text</vt:lpstr>
      <vt:lpstr>Arial</vt:lpstr>
      <vt:lpstr>Abel</vt:lpstr>
      <vt:lpstr>Symbol</vt:lpstr>
      <vt:lpstr>Calibri</vt:lpstr>
      <vt:lpstr>Roboto Condensed Light</vt:lpstr>
      <vt:lpstr>Book Antiqua</vt:lpstr>
      <vt:lpstr>Fredoka One</vt:lpstr>
      <vt:lpstr>Biotechnologist CV by Slidesgo</vt:lpstr>
      <vt:lpstr>Sequence Analysis Server  </vt:lpstr>
      <vt:lpstr>Database Schema</vt:lpstr>
      <vt:lpstr>Database Schema </vt:lpstr>
      <vt:lpstr>PowerPoint Presentation</vt:lpstr>
      <vt:lpstr>Database Manipuliation Functions </vt:lpstr>
      <vt:lpstr>Insert function: </vt:lpstr>
      <vt:lpstr>Select function: </vt:lpstr>
      <vt:lpstr>Update function : </vt:lpstr>
      <vt:lpstr>Delete function : </vt:lpstr>
      <vt:lpstr>Biological Functions </vt:lpstr>
      <vt:lpstr>Biological Function   </vt:lpstr>
      <vt:lpstr>Biological Function   </vt:lpstr>
      <vt:lpstr>Biological Function   </vt:lpstr>
      <vt:lpstr>Biological Function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Analysis Server</dc:title>
  <dc:creator>Aya Mohamed</dc:creator>
  <cp:lastModifiedBy>Hamza Azeem</cp:lastModifiedBy>
  <cp:revision>4</cp:revision>
  <dcterms:modified xsi:type="dcterms:W3CDTF">2023-05-19T03:33:46Z</dcterms:modified>
</cp:coreProperties>
</file>